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61" r:id="rId6"/>
    <p:sldId id="257" r:id="rId7"/>
    <p:sldId id="281" r:id="rId8"/>
    <p:sldId id="272" r:id="rId9"/>
    <p:sldId id="273" r:id="rId10"/>
    <p:sldId id="282" r:id="rId11"/>
    <p:sldId id="274" r:id="rId12"/>
    <p:sldId id="275" r:id="rId13"/>
    <p:sldId id="288" r:id="rId14"/>
    <p:sldId id="283" r:id="rId15"/>
    <p:sldId id="276" r:id="rId16"/>
    <p:sldId id="277" r:id="rId17"/>
    <p:sldId id="284" r:id="rId18"/>
    <p:sldId id="278" r:id="rId19"/>
    <p:sldId id="279" r:id="rId20"/>
    <p:sldId id="285" r:id="rId21"/>
    <p:sldId id="280" r:id="rId22"/>
    <p:sldId id="286" r:id="rId23"/>
    <p:sldId id="287" r:id="rId24"/>
    <p:sldId id="27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C65"/>
    <a:srgbClr val="FFFFCC"/>
    <a:srgbClr val="C52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A3701-C5AD-4B8C-B7E7-E889D6CB6899}" v="3" dt="2024-03-13T20:40:51.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542" autoAdjust="0"/>
  </p:normalViewPr>
  <p:slideViewPr>
    <p:cSldViewPr snapToGrid="0">
      <p:cViewPr varScale="1">
        <p:scale>
          <a:sx n="77" d="100"/>
          <a:sy n="77" d="100"/>
        </p:scale>
        <p:origin x="17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Sears" userId="afba9bb3-cacf-4fa5-ba3d-179648c4e5f7" providerId="ADAL" clId="{7D7A3701-C5AD-4B8C-B7E7-E889D6CB6899}"/>
    <pc:docChg chg="undo custSel addSld delSld modSld sldOrd">
      <pc:chgData name="Ashley Sears" userId="afba9bb3-cacf-4fa5-ba3d-179648c4e5f7" providerId="ADAL" clId="{7D7A3701-C5AD-4B8C-B7E7-E889D6CB6899}" dt="2024-03-25T22:11:22.408" v="5721" actId="20577"/>
      <pc:docMkLst>
        <pc:docMk/>
      </pc:docMkLst>
      <pc:sldChg chg="modSp mod modNotesTx">
        <pc:chgData name="Ashley Sears" userId="afba9bb3-cacf-4fa5-ba3d-179648c4e5f7" providerId="ADAL" clId="{7D7A3701-C5AD-4B8C-B7E7-E889D6CB6899}" dt="2024-03-25T21:00:27.901" v="5710" actId="20577"/>
        <pc:sldMkLst>
          <pc:docMk/>
          <pc:sldMk cId="162686440" sldId="256"/>
        </pc:sldMkLst>
        <pc:spChg chg="mod">
          <ac:chgData name="Ashley Sears" userId="afba9bb3-cacf-4fa5-ba3d-179648c4e5f7" providerId="ADAL" clId="{7D7A3701-C5AD-4B8C-B7E7-E889D6CB6899}" dt="2024-03-13T20:30:37.131" v="4452" actId="20577"/>
          <ac:spMkLst>
            <pc:docMk/>
            <pc:sldMk cId="162686440" sldId="256"/>
            <ac:spMk id="2" creationId="{9FD0EEB8-2B57-4E0B-8171-63D08A16E78F}"/>
          </ac:spMkLst>
        </pc:spChg>
        <pc:spChg chg="mod">
          <ac:chgData name="Ashley Sears" userId="afba9bb3-cacf-4fa5-ba3d-179648c4e5f7" providerId="ADAL" clId="{7D7A3701-C5AD-4B8C-B7E7-E889D6CB6899}" dt="2024-03-08T20:38:07.839" v="103" actId="20577"/>
          <ac:spMkLst>
            <pc:docMk/>
            <pc:sldMk cId="162686440" sldId="256"/>
            <ac:spMk id="3" creationId="{5A206756-7C74-4C1E-973F-D3A8A6C37559}"/>
          </ac:spMkLst>
        </pc:spChg>
        <pc:picChg chg="mod">
          <ac:chgData name="Ashley Sears" userId="afba9bb3-cacf-4fa5-ba3d-179648c4e5f7" providerId="ADAL" clId="{7D7A3701-C5AD-4B8C-B7E7-E889D6CB6899}" dt="2024-03-08T20:38:41.872" v="105" actId="1076"/>
          <ac:picMkLst>
            <pc:docMk/>
            <pc:sldMk cId="162686440" sldId="256"/>
            <ac:picMk id="5" creationId="{0697E90D-7E21-44A4-A9BA-0E3253DE6799}"/>
          </ac:picMkLst>
        </pc:picChg>
      </pc:sldChg>
      <pc:sldChg chg="addSp delSp modSp mod delAnim modAnim modNotesTx">
        <pc:chgData name="Ashley Sears" userId="afba9bb3-cacf-4fa5-ba3d-179648c4e5f7" providerId="ADAL" clId="{7D7A3701-C5AD-4B8C-B7E7-E889D6CB6899}" dt="2024-03-13T20:41:04.189" v="4815" actId="14100"/>
        <pc:sldMkLst>
          <pc:docMk/>
          <pc:sldMk cId="3657806108" sldId="257"/>
        </pc:sldMkLst>
        <pc:spChg chg="mod">
          <ac:chgData name="Ashley Sears" userId="afba9bb3-cacf-4fa5-ba3d-179648c4e5f7" providerId="ADAL" clId="{7D7A3701-C5AD-4B8C-B7E7-E889D6CB6899}" dt="2024-03-08T20:43:47.772" v="582" actId="113"/>
          <ac:spMkLst>
            <pc:docMk/>
            <pc:sldMk cId="3657806108" sldId="257"/>
            <ac:spMk id="2" creationId="{AC101AA6-0C9E-4FF3-9275-30300A116DC9}"/>
          </ac:spMkLst>
        </pc:spChg>
        <pc:spChg chg="mod">
          <ac:chgData name="Ashley Sears" userId="afba9bb3-cacf-4fa5-ba3d-179648c4e5f7" providerId="ADAL" clId="{7D7A3701-C5AD-4B8C-B7E7-E889D6CB6899}" dt="2024-03-13T20:36:50.162" v="4797" actId="12"/>
          <ac:spMkLst>
            <pc:docMk/>
            <pc:sldMk cId="3657806108" sldId="257"/>
            <ac:spMk id="3" creationId="{4329F963-B07D-46BD-BC4A-F489B8FA7576}"/>
          </ac:spMkLst>
        </pc:spChg>
        <pc:spChg chg="del">
          <ac:chgData name="Ashley Sears" userId="afba9bb3-cacf-4fa5-ba3d-179648c4e5f7" providerId="ADAL" clId="{7D7A3701-C5AD-4B8C-B7E7-E889D6CB6899}" dt="2024-03-08T20:44:01.884" v="585" actId="478"/>
          <ac:spMkLst>
            <pc:docMk/>
            <pc:sldMk cId="3657806108" sldId="257"/>
            <ac:spMk id="7" creationId="{6E9D2447-5750-3742-8843-FA4CD55DD528}"/>
          </ac:spMkLst>
        </pc:spChg>
        <pc:spChg chg="del">
          <ac:chgData name="Ashley Sears" userId="afba9bb3-cacf-4fa5-ba3d-179648c4e5f7" providerId="ADAL" clId="{7D7A3701-C5AD-4B8C-B7E7-E889D6CB6899}" dt="2024-03-08T20:44:01.884" v="585" actId="478"/>
          <ac:spMkLst>
            <pc:docMk/>
            <pc:sldMk cId="3657806108" sldId="257"/>
            <ac:spMk id="15" creationId="{A4022B58-6BFF-7DFF-7D0E-D545F6FE8AAC}"/>
          </ac:spMkLst>
        </pc:spChg>
        <pc:spChg chg="del">
          <ac:chgData name="Ashley Sears" userId="afba9bb3-cacf-4fa5-ba3d-179648c4e5f7" providerId="ADAL" clId="{7D7A3701-C5AD-4B8C-B7E7-E889D6CB6899}" dt="2024-03-08T20:44:01.884" v="585" actId="478"/>
          <ac:spMkLst>
            <pc:docMk/>
            <pc:sldMk cId="3657806108" sldId="257"/>
            <ac:spMk id="16" creationId="{87005DF0-797A-52E1-5ADB-2DD9FA9E3F6D}"/>
          </ac:spMkLst>
        </pc:spChg>
        <pc:spChg chg="del">
          <ac:chgData name="Ashley Sears" userId="afba9bb3-cacf-4fa5-ba3d-179648c4e5f7" providerId="ADAL" clId="{7D7A3701-C5AD-4B8C-B7E7-E889D6CB6899}" dt="2024-03-08T20:43:57.132" v="584" actId="478"/>
          <ac:spMkLst>
            <pc:docMk/>
            <pc:sldMk cId="3657806108" sldId="257"/>
            <ac:spMk id="17" creationId="{43914977-9A20-CFE3-D87B-399744D0BBF6}"/>
          </ac:spMkLst>
        </pc:spChg>
        <pc:picChg chg="add del mod">
          <ac:chgData name="Ashley Sears" userId="afba9bb3-cacf-4fa5-ba3d-179648c4e5f7" providerId="ADAL" clId="{7D7A3701-C5AD-4B8C-B7E7-E889D6CB6899}" dt="2024-03-13T20:39:55.526" v="4802" actId="478"/>
          <ac:picMkLst>
            <pc:docMk/>
            <pc:sldMk cId="3657806108" sldId="257"/>
            <ac:picMk id="5" creationId="{AAFBCD80-DA20-4DC9-CFED-D1A25B1B283F}"/>
          </ac:picMkLst>
        </pc:picChg>
        <pc:picChg chg="add mod ord">
          <ac:chgData name="Ashley Sears" userId="afba9bb3-cacf-4fa5-ba3d-179648c4e5f7" providerId="ADAL" clId="{7D7A3701-C5AD-4B8C-B7E7-E889D6CB6899}" dt="2024-03-13T20:40:23.995" v="4809" actId="167"/>
          <ac:picMkLst>
            <pc:docMk/>
            <pc:sldMk cId="3657806108" sldId="257"/>
            <ac:picMk id="8" creationId="{400D0E1A-D218-DC90-9A8D-D311F4006272}"/>
          </ac:picMkLst>
        </pc:picChg>
        <pc:picChg chg="del">
          <ac:chgData name="Ashley Sears" userId="afba9bb3-cacf-4fa5-ba3d-179648c4e5f7" providerId="ADAL" clId="{7D7A3701-C5AD-4B8C-B7E7-E889D6CB6899}" dt="2024-03-08T20:44:04.836" v="588" actId="478"/>
          <ac:picMkLst>
            <pc:docMk/>
            <pc:sldMk cId="3657806108" sldId="257"/>
            <ac:picMk id="10" creationId="{A92583D5-0105-03D2-AD8A-211BA3D3A163}"/>
          </ac:picMkLst>
        </pc:picChg>
        <pc:picChg chg="del">
          <ac:chgData name="Ashley Sears" userId="afba9bb3-cacf-4fa5-ba3d-179648c4e5f7" providerId="ADAL" clId="{7D7A3701-C5AD-4B8C-B7E7-E889D6CB6899}" dt="2024-03-08T20:44:03.835" v="587" actId="478"/>
          <ac:picMkLst>
            <pc:docMk/>
            <pc:sldMk cId="3657806108" sldId="257"/>
            <ac:picMk id="12" creationId="{E9563B17-7678-3033-A003-CF7D52062FB5}"/>
          </ac:picMkLst>
        </pc:picChg>
        <pc:picChg chg="del">
          <ac:chgData name="Ashley Sears" userId="afba9bb3-cacf-4fa5-ba3d-179648c4e5f7" providerId="ADAL" clId="{7D7A3701-C5AD-4B8C-B7E7-E889D6CB6899}" dt="2024-03-08T20:44:02.844" v="586" actId="478"/>
          <ac:picMkLst>
            <pc:docMk/>
            <pc:sldMk cId="3657806108" sldId="257"/>
            <ac:picMk id="14" creationId="{06E954EB-A656-DA92-DAD3-EA82D09B5ACD}"/>
          </ac:picMkLst>
        </pc:picChg>
        <pc:cxnChg chg="add mod">
          <ac:chgData name="Ashley Sears" userId="afba9bb3-cacf-4fa5-ba3d-179648c4e5f7" providerId="ADAL" clId="{7D7A3701-C5AD-4B8C-B7E7-E889D6CB6899}" dt="2024-03-13T20:40:47.727" v="4812" actId="1582"/>
          <ac:cxnSpMkLst>
            <pc:docMk/>
            <pc:sldMk cId="3657806108" sldId="257"/>
            <ac:cxnSpMk id="10" creationId="{F873A549-83FE-0C79-5FD0-899F1AC449F0}"/>
          </ac:cxnSpMkLst>
        </pc:cxnChg>
        <pc:cxnChg chg="add mod">
          <ac:chgData name="Ashley Sears" userId="afba9bb3-cacf-4fa5-ba3d-179648c4e5f7" providerId="ADAL" clId="{7D7A3701-C5AD-4B8C-B7E7-E889D6CB6899}" dt="2024-03-13T20:41:04.189" v="4815" actId="14100"/>
          <ac:cxnSpMkLst>
            <pc:docMk/>
            <pc:sldMk cId="3657806108" sldId="257"/>
            <ac:cxnSpMk id="11" creationId="{69E36C70-D190-8599-B5E1-3B1199FD8FA8}"/>
          </ac:cxnSpMkLst>
        </pc:cxnChg>
      </pc:sldChg>
      <pc:sldChg chg="modSp mod">
        <pc:chgData name="Ashley Sears" userId="afba9bb3-cacf-4fa5-ba3d-179648c4e5f7" providerId="ADAL" clId="{7D7A3701-C5AD-4B8C-B7E7-E889D6CB6899}" dt="2024-03-25T21:00:45.519" v="5718" actId="20577"/>
        <pc:sldMkLst>
          <pc:docMk/>
          <pc:sldMk cId="359042708" sldId="261"/>
        </pc:sldMkLst>
        <pc:spChg chg="mod">
          <ac:chgData name="Ashley Sears" userId="afba9bb3-cacf-4fa5-ba3d-179648c4e5f7" providerId="ADAL" clId="{7D7A3701-C5AD-4B8C-B7E7-E889D6CB6899}" dt="2024-03-25T21:00:45.519" v="5718" actId="20577"/>
          <ac:spMkLst>
            <pc:docMk/>
            <pc:sldMk cId="359042708" sldId="261"/>
            <ac:spMk id="4" creationId="{DB2B2306-683F-4FAA-9E54-83DB8A048567}"/>
          </ac:spMkLst>
        </pc:spChg>
      </pc:sldChg>
      <pc:sldChg chg="addSp delSp modSp mod">
        <pc:chgData name="Ashley Sears" userId="afba9bb3-cacf-4fa5-ba3d-179648c4e5f7" providerId="ADAL" clId="{7D7A3701-C5AD-4B8C-B7E7-E889D6CB6899}" dt="2024-03-08T20:45:32.733" v="653" actId="5793"/>
        <pc:sldMkLst>
          <pc:docMk/>
          <pc:sldMk cId="497601065" sldId="271"/>
        </pc:sldMkLst>
        <pc:spChg chg="mod">
          <ac:chgData name="Ashley Sears" userId="afba9bb3-cacf-4fa5-ba3d-179648c4e5f7" providerId="ADAL" clId="{7D7A3701-C5AD-4B8C-B7E7-E889D6CB6899}" dt="2024-03-08T20:45:32.733" v="653" actId="5793"/>
          <ac:spMkLst>
            <pc:docMk/>
            <pc:sldMk cId="497601065" sldId="271"/>
            <ac:spMk id="3" creationId="{0E753B15-2976-40C3-B4B7-5355C25AC192}"/>
          </ac:spMkLst>
        </pc:spChg>
        <pc:picChg chg="del">
          <ac:chgData name="Ashley Sears" userId="afba9bb3-cacf-4fa5-ba3d-179648c4e5f7" providerId="ADAL" clId="{7D7A3701-C5AD-4B8C-B7E7-E889D6CB6899}" dt="2024-03-08T20:44:51.227" v="627" actId="478"/>
          <ac:picMkLst>
            <pc:docMk/>
            <pc:sldMk cId="497601065" sldId="271"/>
            <ac:picMk id="5" creationId="{5651837C-DD6C-337A-6429-B9824EAECCE8}"/>
          </ac:picMkLst>
        </pc:picChg>
        <pc:picChg chg="add mod">
          <ac:chgData name="Ashley Sears" userId="afba9bb3-cacf-4fa5-ba3d-179648c4e5f7" providerId="ADAL" clId="{7D7A3701-C5AD-4B8C-B7E7-E889D6CB6899}" dt="2024-03-08T20:44:56.605" v="628" actId="1076"/>
          <ac:picMkLst>
            <pc:docMk/>
            <pc:sldMk cId="497601065" sldId="271"/>
            <ac:picMk id="6" creationId="{86D3973B-0CCC-68FA-366C-021FA472C33D}"/>
          </ac:picMkLst>
        </pc:picChg>
      </pc:sldChg>
      <pc:sldChg chg="modSp new mod">
        <pc:chgData name="Ashley Sears" userId="afba9bb3-cacf-4fa5-ba3d-179648c4e5f7" providerId="ADAL" clId="{7D7A3701-C5AD-4B8C-B7E7-E889D6CB6899}" dt="2024-03-08T21:25:51.141" v="1609" actId="20577"/>
        <pc:sldMkLst>
          <pc:docMk/>
          <pc:sldMk cId="2908777790" sldId="272"/>
        </pc:sldMkLst>
        <pc:spChg chg="mod">
          <ac:chgData name="Ashley Sears" userId="afba9bb3-cacf-4fa5-ba3d-179648c4e5f7" providerId="ADAL" clId="{7D7A3701-C5AD-4B8C-B7E7-E889D6CB6899}" dt="2024-03-08T21:08:19.034" v="688" actId="20577"/>
          <ac:spMkLst>
            <pc:docMk/>
            <pc:sldMk cId="2908777790" sldId="272"/>
            <ac:spMk id="2" creationId="{7EF28E25-D571-C8A7-FC2E-343A10A3D18A}"/>
          </ac:spMkLst>
        </pc:spChg>
        <pc:spChg chg="mod">
          <ac:chgData name="Ashley Sears" userId="afba9bb3-cacf-4fa5-ba3d-179648c4e5f7" providerId="ADAL" clId="{7D7A3701-C5AD-4B8C-B7E7-E889D6CB6899}" dt="2024-03-08T21:25:51.141" v="1609" actId="20577"/>
          <ac:spMkLst>
            <pc:docMk/>
            <pc:sldMk cId="2908777790" sldId="272"/>
            <ac:spMk id="3" creationId="{8DF498C1-2771-3F82-96E0-3D3948B9AEF5}"/>
          </ac:spMkLst>
        </pc:spChg>
      </pc:sldChg>
      <pc:sldChg chg="del">
        <pc:chgData name="Ashley Sears" userId="afba9bb3-cacf-4fa5-ba3d-179648c4e5f7" providerId="ADAL" clId="{7D7A3701-C5AD-4B8C-B7E7-E889D6CB6899}" dt="2024-03-08T20:44:35.860" v="624" actId="47"/>
        <pc:sldMkLst>
          <pc:docMk/>
          <pc:sldMk cId="3903562694" sldId="272"/>
        </pc:sldMkLst>
      </pc:sldChg>
      <pc:sldChg chg="modSp add mod">
        <pc:chgData name="Ashley Sears" userId="afba9bb3-cacf-4fa5-ba3d-179648c4e5f7" providerId="ADAL" clId="{7D7A3701-C5AD-4B8C-B7E7-E889D6CB6899}" dt="2024-03-08T21:28:29.069" v="1744" actId="20577"/>
        <pc:sldMkLst>
          <pc:docMk/>
          <pc:sldMk cId="1090117037" sldId="273"/>
        </pc:sldMkLst>
        <pc:spChg chg="mod">
          <ac:chgData name="Ashley Sears" userId="afba9bb3-cacf-4fa5-ba3d-179648c4e5f7" providerId="ADAL" clId="{7D7A3701-C5AD-4B8C-B7E7-E889D6CB6899}" dt="2024-03-08T21:08:32.321" v="708" actId="20577"/>
          <ac:spMkLst>
            <pc:docMk/>
            <pc:sldMk cId="1090117037" sldId="273"/>
            <ac:spMk id="2" creationId="{7EF28E25-D571-C8A7-FC2E-343A10A3D18A}"/>
          </ac:spMkLst>
        </pc:spChg>
        <pc:spChg chg="mod">
          <ac:chgData name="Ashley Sears" userId="afba9bb3-cacf-4fa5-ba3d-179648c4e5f7" providerId="ADAL" clId="{7D7A3701-C5AD-4B8C-B7E7-E889D6CB6899}" dt="2024-03-08T21:28:29.069" v="1744" actId="20577"/>
          <ac:spMkLst>
            <pc:docMk/>
            <pc:sldMk cId="1090117037" sldId="273"/>
            <ac:spMk id="3" creationId="{8DF498C1-2771-3F82-96E0-3D3948B9AEF5}"/>
          </ac:spMkLst>
        </pc:spChg>
      </pc:sldChg>
      <pc:sldChg chg="del">
        <pc:chgData name="Ashley Sears" userId="afba9bb3-cacf-4fa5-ba3d-179648c4e5f7" providerId="ADAL" clId="{7D7A3701-C5AD-4B8C-B7E7-E889D6CB6899}" dt="2024-03-08T20:44:35.860" v="624" actId="47"/>
        <pc:sldMkLst>
          <pc:docMk/>
          <pc:sldMk cId="4139897272" sldId="273"/>
        </pc:sldMkLst>
      </pc:sldChg>
      <pc:sldChg chg="modSp add mod">
        <pc:chgData name="Ashley Sears" userId="afba9bb3-cacf-4fa5-ba3d-179648c4e5f7" providerId="ADAL" clId="{7D7A3701-C5AD-4B8C-B7E7-E889D6CB6899}" dt="2024-03-08T21:29:36.403" v="1941" actId="20577"/>
        <pc:sldMkLst>
          <pc:docMk/>
          <pc:sldMk cId="1962103433" sldId="274"/>
        </pc:sldMkLst>
        <pc:spChg chg="mod">
          <ac:chgData name="Ashley Sears" userId="afba9bb3-cacf-4fa5-ba3d-179648c4e5f7" providerId="ADAL" clId="{7D7A3701-C5AD-4B8C-B7E7-E889D6CB6899}" dt="2024-03-08T21:09:12.434" v="766" actId="20577"/>
          <ac:spMkLst>
            <pc:docMk/>
            <pc:sldMk cId="1962103433" sldId="274"/>
            <ac:spMk id="2" creationId="{7EF28E25-D571-C8A7-FC2E-343A10A3D18A}"/>
          </ac:spMkLst>
        </pc:spChg>
        <pc:spChg chg="mod">
          <ac:chgData name="Ashley Sears" userId="afba9bb3-cacf-4fa5-ba3d-179648c4e5f7" providerId="ADAL" clId="{7D7A3701-C5AD-4B8C-B7E7-E889D6CB6899}" dt="2024-03-08T21:29:36.403" v="1941" actId="20577"/>
          <ac:spMkLst>
            <pc:docMk/>
            <pc:sldMk cId="1962103433" sldId="274"/>
            <ac:spMk id="3" creationId="{8DF498C1-2771-3F82-96E0-3D3948B9AEF5}"/>
          </ac:spMkLst>
        </pc:spChg>
      </pc:sldChg>
      <pc:sldChg chg="del">
        <pc:chgData name="Ashley Sears" userId="afba9bb3-cacf-4fa5-ba3d-179648c4e5f7" providerId="ADAL" clId="{7D7A3701-C5AD-4B8C-B7E7-E889D6CB6899}" dt="2024-03-08T20:44:35.860" v="624" actId="47"/>
        <pc:sldMkLst>
          <pc:docMk/>
          <pc:sldMk cId="3165890243" sldId="275"/>
        </pc:sldMkLst>
      </pc:sldChg>
      <pc:sldChg chg="modSp add mod">
        <pc:chgData name="Ashley Sears" userId="afba9bb3-cacf-4fa5-ba3d-179648c4e5f7" providerId="ADAL" clId="{7D7A3701-C5AD-4B8C-B7E7-E889D6CB6899}" dt="2024-03-08T21:30:33.308" v="2153" actId="20577"/>
        <pc:sldMkLst>
          <pc:docMk/>
          <pc:sldMk cId="3556204419" sldId="275"/>
        </pc:sldMkLst>
        <pc:spChg chg="mod">
          <ac:chgData name="Ashley Sears" userId="afba9bb3-cacf-4fa5-ba3d-179648c4e5f7" providerId="ADAL" clId="{7D7A3701-C5AD-4B8C-B7E7-E889D6CB6899}" dt="2024-03-08T21:09:27.315" v="789" actId="20577"/>
          <ac:spMkLst>
            <pc:docMk/>
            <pc:sldMk cId="3556204419" sldId="275"/>
            <ac:spMk id="2" creationId="{7EF28E25-D571-C8A7-FC2E-343A10A3D18A}"/>
          </ac:spMkLst>
        </pc:spChg>
        <pc:spChg chg="mod">
          <ac:chgData name="Ashley Sears" userId="afba9bb3-cacf-4fa5-ba3d-179648c4e5f7" providerId="ADAL" clId="{7D7A3701-C5AD-4B8C-B7E7-E889D6CB6899}" dt="2024-03-08T21:30:33.308" v="2153" actId="20577"/>
          <ac:spMkLst>
            <pc:docMk/>
            <pc:sldMk cId="3556204419" sldId="275"/>
            <ac:spMk id="3" creationId="{8DF498C1-2771-3F82-96E0-3D3948B9AEF5}"/>
          </ac:spMkLst>
        </pc:spChg>
      </pc:sldChg>
      <pc:sldChg chg="del">
        <pc:chgData name="Ashley Sears" userId="afba9bb3-cacf-4fa5-ba3d-179648c4e5f7" providerId="ADAL" clId="{7D7A3701-C5AD-4B8C-B7E7-E889D6CB6899}" dt="2024-03-08T20:44:35.860" v="624" actId="47"/>
        <pc:sldMkLst>
          <pc:docMk/>
          <pc:sldMk cId="1918321701" sldId="276"/>
        </pc:sldMkLst>
      </pc:sldChg>
      <pc:sldChg chg="modSp add mod">
        <pc:chgData name="Ashley Sears" userId="afba9bb3-cacf-4fa5-ba3d-179648c4e5f7" providerId="ADAL" clId="{7D7A3701-C5AD-4B8C-B7E7-E889D6CB6899}" dt="2024-03-08T21:31:05.916" v="2323" actId="20577"/>
        <pc:sldMkLst>
          <pc:docMk/>
          <pc:sldMk cId="3967492479" sldId="276"/>
        </pc:sldMkLst>
        <pc:spChg chg="mod">
          <ac:chgData name="Ashley Sears" userId="afba9bb3-cacf-4fa5-ba3d-179648c4e5f7" providerId="ADAL" clId="{7D7A3701-C5AD-4B8C-B7E7-E889D6CB6899}" dt="2024-03-08T21:20:08.447" v="1229" actId="20577"/>
          <ac:spMkLst>
            <pc:docMk/>
            <pc:sldMk cId="3967492479" sldId="276"/>
            <ac:spMk id="2" creationId="{7EF28E25-D571-C8A7-FC2E-343A10A3D18A}"/>
          </ac:spMkLst>
        </pc:spChg>
        <pc:spChg chg="mod">
          <ac:chgData name="Ashley Sears" userId="afba9bb3-cacf-4fa5-ba3d-179648c4e5f7" providerId="ADAL" clId="{7D7A3701-C5AD-4B8C-B7E7-E889D6CB6899}" dt="2024-03-08T21:31:05.916" v="2323" actId="20577"/>
          <ac:spMkLst>
            <pc:docMk/>
            <pc:sldMk cId="3967492479" sldId="276"/>
            <ac:spMk id="3" creationId="{8DF498C1-2771-3F82-96E0-3D3948B9AEF5}"/>
          </ac:spMkLst>
        </pc:spChg>
      </pc:sldChg>
      <pc:sldChg chg="modSp add mod">
        <pc:chgData name="Ashley Sears" userId="afba9bb3-cacf-4fa5-ba3d-179648c4e5f7" providerId="ADAL" clId="{7D7A3701-C5AD-4B8C-B7E7-E889D6CB6899}" dt="2024-03-08T21:32:11.674" v="2605" actId="20577"/>
        <pc:sldMkLst>
          <pc:docMk/>
          <pc:sldMk cId="205941736" sldId="277"/>
        </pc:sldMkLst>
        <pc:spChg chg="mod">
          <ac:chgData name="Ashley Sears" userId="afba9bb3-cacf-4fa5-ba3d-179648c4e5f7" providerId="ADAL" clId="{7D7A3701-C5AD-4B8C-B7E7-E889D6CB6899}" dt="2024-03-08T21:10:18.961" v="832" actId="20577"/>
          <ac:spMkLst>
            <pc:docMk/>
            <pc:sldMk cId="205941736" sldId="277"/>
            <ac:spMk id="2" creationId="{7EF28E25-D571-C8A7-FC2E-343A10A3D18A}"/>
          </ac:spMkLst>
        </pc:spChg>
        <pc:spChg chg="mod">
          <ac:chgData name="Ashley Sears" userId="afba9bb3-cacf-4fa5-ba3d-179648c4e5f7" providerId="ADAL" clId="{7D7A3701-C5AD-4B8C-B7E7-E889D6CB6899}" dt="2024-03-08T21:32:11.674" v="2605" actId="20577"/>
          <ac:spMkLst>
            <pc:docMk/>
            <pc:sldMk cId="205941736" sldId="277"/>
            <ac:spMk id="3" creationId="{8DF498C1-2771-3F82-96E0-3D3948B9AEF5}"/>
          </ac:spMkLst>
        </pc:spChg>
      </pc:sldChg>
      <pc:sldChg chg="del">
        <pc:chgData name="Ashley Sears" userId="afba9bb3-cacf-4fa5-ba3d-179648c4e5f7" providerId="ADAL" clId="{7D7A3701-C5AD-4B8C-B7E7-E889D6CB6899}" dt="2024-03-08T20:44:35.860" v="624" actId="47"/>
        <pc:sldMkLst>
          <pc:docMk/>
          <pc:sldMk cId="3768129051" sldId="277"/>
        </pc:sldMkLst>
      </pc:sldChg>
      <pc:sldChg chg="del">
        <pc:chgData name="Ashley Sears" userId="afba9bb3-cacf-4fa5-ba3d-179648c4e5f7" providerId="ADAL" clId="{7D7A3701-C5AD-4B8C-B7E7-E889D6CB6899}" dt="2024-03-08T20:44:35.860" v="624" actId="47"/>
        <pc:sldMkLst>
          <pc:docMk/>
          <pc:sldMk cId="1126245731" sldId="278"/>
        </pc:sldMkLst>
      </pc:sldChg>
      <pc:sldChg chg="modSp add mod">
        <pc:chgData name="Ashley Sears" userId="afba9bb3-cacf-4fa5-ba3d-179648c4e5f7" providerId="ADAL" clId="{7D7A3701-C5AD-4B8C-B7E7-E889D6CB6899}" dt="2024-03-08T21:33:11.363" v="2860" actId="313"/>
        <pc:sldMkLst>
          <pc:docMk/>
          <pc:sldMk cId="4001051982" sldId="278"/>
        </pc:sldMkLst>
        <pc:spChg chg="mod">
          <ac:chgData name="Ashley Sears" userId="afba9bb3-cacf-4fa5-ba3d-179648c4e5f7" providerId="ADAL" clId="{7D7A3701-C5AD-4B8C-B7E7-E889D6CB6899}" dt="2024-03-08T21:11:03.929" v="873" actId="20577"/>
          <ac:spMkLst>
            <pc:docMk/>
            <pc:sldMk cId="4001051982" sldId="278"/>
            <ac:spMk id="2" creationId="{7EF28E25-D571-C8A7-FC2E-343A10A3D18A}"/>
          </ac:spMkLst>
        </pc:spChg>
        <pc:spChg chg="mod">
          <ac:chgData name="Ashley Sears" userId="afba9bb3-cacf-4fa5-ba3d-179648c4e5f7" providerId="ADAL" clId="{7D7A3701-C5AD-4B8C-B7E7-E889D6CB6899}" dt="2024-03-08T21:33:11.363" v="2860" actId="313"/>
          <ac:spMkLst>
            <pc:docMk/>
            <pc:sldMk cId="4001051982" sldId="278"/>
            <ac:spMk id="3" creationId="{8DF498C1-2771-3F82-96E0-3D3948B9AEF5}"/>
          </ac:spMkLst>
        </pc:spChg>
      </pc:sldChg>
      <pc:sldChg chg="del">
        <pc:chgData name="Ashley Sears" userId="afba9bb3-cacf-4fa5-ba3d-179648c4e5f7" providerId="ADAL" clId="{7D7A3701-C5AD-4B8C-B7E7-E889D6CB6899}" dt="2024-03-08T20:44:35.860" v="624" actId="47"/>
        <pc:sldMkLst>
          <pc:docMk/>
          <pc:sldMk cId="423936974" sldId="279"/>
        </pc:sldMkLst>
      </pc:sldChg>
      <pc:sldChg chg="modSp add mod">
        <pc:chgData name="Ashley Sears" userId="afba9bb3-cacf-4fa5-ba3d-179648c4e5f7" providerId="ADAL" clId="{7D7A3701-C5AD-4B8C-B7E7-E889D6CB6899}" dt="2024-03-25T22:11:22.408" v="5721" actId="20577"/>
        <pc:sldMkLst>
          <pc:docMk/>
          <pc:sldMk cId="3794829926" sldId="279"/>
        </pc:sldMkLst>
        <pc:spChg chg="mod">
          <ac:chgData name="Ashley Sears" userId="afba9bb3-cacf-4fa5-ba3d-179648c4e5f7" providerId="ADAL" clId="{7D7A3701-C5AD-4B8C-B7E7-E889D6CB6899}" dt="2024-03-08T21:11:19.265" v="908" actId="20577"/>
          <ac:spMkLst>
            <pc:docMk/>
            <pc:sldMk cId="3794829926" sldId="279"/>
            <ac:spMk id="2" creationId="{7EF28E25-D571-C8A7-FC2E-343A10A3D18A}"/>
          </ac:spMkLst>
        </pc:spChg>
        <pc:spChg chg="mod">
          <ac:chgData name="Ashley Sears" userId="afba9bb3-cacf-4fa5-ba3d-179648c4e5f7" providerId="ADAL" clId="{7D7A3701-C5AD-4B8C-B7E7-E889D6CB6899}" dt="2024-03-25T22:11:22.408" v="5721" actId="20577"/>
          <ac:spMkLst>
            <pc:docMk/>
            <pc:sldMk cId="3794829926" sldId="279"/>
            <ac:spMk id="3" creationId="{8DF498C1-2771-3F82-96E0-3D3948B9AEF5}"/>
          </ac:spMkLst>
        </pc:spChg>
      </pc:sldChg>
      <pc:sldChg chg="modSp add mod">
        <pc:chgData name="Ashley Sears" userId="afba9bb3-cacf-4fa5-ba3d-179648c4e5f7" providerId="ADAL" clId="{7D7A3701-C5AD-4B8C-B7E7-E889D6CB6899}" dt="2024-03-08T21:34:30.291" v="3149" actId="20577"/>
        <pc:sldMkLst>
          <pc:docMk/>
          <pc:sldMk cId="1084789726" sldId="280"/>
        </pc:sldMkLst>
        <pc:spChg chg="mod">
          <ac:chgData name="Ashley Sears" userId="afba9bb3-cacf-4fa5-ba3d-179648c4e5f7" providerId="ADAL" clId="{7D7A3701-C5AD-4B8C-B7E7-E889D6CB6899}" dt="2024-03-08T21:22:03.728" v="1362" actId="20577"/>
          <ac:spMkLst>
            <pc:docMk/>
            <pc:sldMk cId="1084789726" sldId="280"/>
            <ac:spMk id="2" creationId="{7EF28E25-D571-C8A7-FC2E-343A10A3D18A}"/>
          </ac:spMkLst>
        </pc:spChg>
        <pc:spChg chg="mod">
          <ac:chgData name="Ashley Sears" userId="afba9bb3-cacf-4fa5-ba3d-179648c4e5f7" providerId="ADAL" clId="{7D7A3701-C5AD-4B8C-B7E7-E889D6CB6899}" dt="2024-03-08T21:34:30.291" v="3149" actId="20577"/>
          <ac:spMkLst>
            <pc:docMk/>
            <pc:sldMk cId="1084789726" sldId="280"/>
            <ac:spMk id="3" creationId="{8DF498C1-2771-3F82-96E0-3D3948B9AEF5}"/>
          </ac:spMkLst>
        </pc:spChg>
      </pc:sldChg>
      <pc:sldChg chg="del">
        <pc:chgData name="Ashley Sears" userId="afba9bb3-cacf-4fa5-ba3d-179648c4e5f7" providerId="ADAL" clId="{7D7A3701-C5AD-4B8C-B7E7-E889D6CB6899}" dt="2024-03-08T20:44:35.860" v="624" actId="47"/>
        <pc:sldMkLst>
          <pc:docMk/>
          <pc:sldMk cId="2627338467" sldId="280"/>
        </pc:sldMkLst>
      </pc:sldChg>
      <pc:sldChg chg="modSp new mod">
        <pc:chgData name="Ashley Sears" userId="afba9bb3-cacf-4fa5-ba3d-179648c4e5f7" providerId="ADAL" clId="{7D7A3701-C5AD-4B8C-B7E7-E889D6CB6899}" dt="2024-03-08T21:13:12.396" v="1005" actId="207"/>
        <pc:sldMkLst>
          <pc:docMk/>
          <pc:sldMk cId="369736084" sldId="281"/>
        </pc:sldMkLst>
        <pc:spChg chg="mod">
          <ac:chgData name="Ashley Sears" userId="afba9bb3-cacf-4fa5-ba3d-179648c4e5f7" providerId="ADAL" clId="{7D7A3701-C5AD-4B8C-B7E7-E889D6CB6899}" dt="2024-03-08T21:13:12.396" v="1005" actId="207"/>
          <ac:spMkLst>
            <pc:docMk/>
            <pc:sldMk cId="369736084" sldId="281"/>
            <ac:spMk id="2" creationId="{8BBB52CE-DA32-662F-D352-3B7DA75A67D8}"/>
          </ac:spMkLst>
        </pc:spChg>
        <pc:spChg chg="mod">
          <ac:chgData name="Ashley Sears" userId="afba9bb3-cacf-4fa5-ba3d-179648c4e5f7" providerId="ADAL" clId="{7D7A3701-C5AD-4B8C-B7E7-E889D6CB6899}" dt="2024-03-08T21:12:54.641" v="1004" actId="20577"/>
          <ac:spMkLst>
            <pc:docMk/>
            <pc:sldMk cId="369736084" sldId="281"/>
            <ac:spMk id="3" creationId="{D01ADCF0-EB62-FD83-DBD6-EE0939A44EBD}"/>
          </ac:spMkLst>
        </pc:spChg>
      </pc:sldChg>
      <pc:sldChg chg="del">
        <pc:chgData name="Ashley Sears" userId="afba9bb3-cacf-4fa5-ba3d-179648c4e5f7" providerId="ADAL" clId="{7D7A3701-C5AD-4B8C-B7E7-E889D6CB6899}" dt="2024-03-08T20:44:35.860" v="624" actId="47"/>
        <pc:sldMkLst>
          <pc:docMk/>
          <pc:sldMk cId="4246742577" sldId="281"/>
        </pc:sldMkLst>
      </pc:sldChg>
      <pc:sldChg chg="del">
        <pc:chgData name="Ashley Sears" userId="afba9bb3-cacf-4fa5-ba3d-179648c4e5f7" providerId="ADAL" clId="{7D7A3701-C5AD-4B8C-B7E7-E889D6CB6899}" dt="2024-03-08T20:44:35.860" v="624" actId="47"/>
        <pc:sldMkLst>
          <pc:docMk/>
          <pc:sldMk cId="1439506676" sldId="282"/>
        </pc:sldMkLst>
      </pc:sldChg>
      <pc:sldChg chg="modSp add mod ord">
        <pc:chgData name="Ashley Sears" userId="afba9bb3-cacf-4fa5-ba3d-179648c4e5f7" providerId="ADAL" clId="{7D7A3701-C5AD-4B8C-B7E7-E889D6CB6899}" dt="2024-03-08T21:19:27.455" v="1154" actId="20577"/>
        <pc:sldMkLst>
          <pc:docMk/>
          <pc:sldMk cId="2618196198" sldId="282"/>
        </pc:sldMkLst>
        <pc:spChg chg="mod">
          <ac:chgData name="Ashley Sears" userId="afba9bb3-cacf-4fa5-ba3d-179648c4e5f7" providerId="ADAL" clId="{7D7A3701-C5AD-4B8C-B7E7-E889D6CB6899}" dt="2024-03-08T21:18:52.640" v="1050" actId="313"/>
          <ac:spMkLst>
            <pc:docMk/>
            <pc:sldMk cId="2618196198" sldId="282"/>
            <ac:spMk id="2" creationId="{8BBB52CE-DA32-662F-D352-3B7DA75A67D8}"/>
          </ac:spMkLst>
        </pc:spChg>
        <pc:spChg chg="mod">
          <ac:chgData name="Ashley Sears" userId="afba9bb3-cacf-4fa5-ba3d-179648c4e5f7" providerId="ADAL" clId="{7D7A3701-C5AD-4B8C-B7E7-E889D6CB6899}" dt="2024-03-08T21:19:27.455" v="1154" actId="20577"/>
          <ac:spMkLst>
            <pc:docMk/>
            <pc:sldMk cId="2618196198" sldId="282"/>
            <ac:spMk id="3" creationId="{D01ADCF0-EB62-FD83-DBD6-EE0939A44EBD}"/>
          </ac:spMkLst>
        </pc:spChg>
      </pc:sldChg>
      <pc:sldChg chg="addSp delSp modSp add mod ord">
        <pc:chgData name="Ashley Sears" userId="afba9bb3-cacf-4fa5-ba3d-179648c4e5f7" providerId="ADAL" clId="{7D7A3701-C5AD-4B8C-B7E7-E889D6CB6899}" dt="2024-03-08T21:30:39.492" v="2154" actId="478"/>
        <pc:sldMkLst>
          <pc:docMk/>
          <pc:sldMk cId="1094337055" sldId="283"/>
        </pc:sldMkLst>
        <pc:spChg chg="mod">
          <ac:chgData name="Ashley Sears" userId="afba9bb3-cacf-4fa5-ba3d-179648c4e5f7" providerId="ADAL" clId="{7D7A3701-C5AD-4B8C-B7E7-E889D6CB6899}" dt="2024-03-08T21:19:46.543" v="1175" actId="20577"/>
          <ac:spMkLst>
            <pc:docMk/>
            <pc:sldMk cId="1094337055" sldId="283"/>
            <ac:spMk id="2" creationId="{8BBB52CE-DA32-662F-D352-3B7DA75A67D8}"/>
          </ac:spMkLst>
        </pc:spChg>
        <pc:spChg chg="mod">
          <ac:chgData name="Ashley Sears" userId="afba9bb3-cacf-4fa5-ba3d-179648c4e5f7" providerId="ADAL" clId="{7D7A3701-C5AD-4B8C-B7E7-E889D6CB6899}" dt="2024-03-08T21:20:00.696" v="1223" actId="20577"/>
          <ac:spMkLst>
            <pc:docMk/>
            <pc:sldMk cId="1094337055" sldId="283"/>
            <ac:spMk id="3" creationId="{D01ADCF0-EB62-FD83-DBD6-EE0939A44EBD}"/>
          </ac:spMkLst>
        </pc:spChg>
        <pc:spChg chg="add del">
          <ac:chgData name="Ashley Sears" userId="afba9bb3-cacf-4fa5-ba3d-179648c4e5f7" providerId="ADAL" clId="{7D7A3701-C5AD-4B8C-B7E7-E889D6CB6899}" dt="2024-03-08T21:30:39.492" v="2154" actId="478"/>
          <ac:spMkLst>
            <pc:docMk/>
            <pc:sldMk cId="1094337055" sldId="283"/>
            <ac:spMk id="6" creationId="{51DB4318-26E8-3310-68AD-9955E65416F8}"/>
          </ac:spMkLst>
        </pc:spChg>
      </pc:sldChg>
      <pc:sldChg chg="del">
        <pc:chgData name="Ashley Sears" userId="afba9bb3-cacf-4fa5-ba3d-179648c4e5f7" providerId="ADAL" clId="{7D7A3701-C5AD-4B8C-B7E7-E889D6CB6899}" dt="2024-03-08T20:44:35.860" v="624" actId="47"/>
        <pc:sldMkLst>
          <pc:docMk/>
          <pc:sldMk cId="4265909020" sldId="283"/>
        </pc:sldMkLst>
      </pc:sldChg>
      <pc:sldChg chg="del">
        <pc:chgData name="Ashley Sears" userId="afba9bb3-cacf-4fa5-ba3d-179648c4e5f7" providerId="ADAL" clId="{7D7A3701-C5AD-4B8C-B7E7-E889D6CB6899}" dt="2024-03-08T20:44:35.860" v="624" actId="47"/>
        <pc:sldMkLst>
          <pc:docMk/>
          <pc:sldMk cId="626087354" sldId="284"/>
        </pc:sldMkLst>
      </pc:sldChg>
      <pc:sldChg chg="delSp modSp add mod ord">
        <pc:chgData name="Ashley Sears" userId="afba9bb3-cacf-4fa5-ba3d-179648c4e5f7" providerId="ADAL" clId="{7D7A3701-C5AD-4B8C-B7E7-E889D6CB6899}" dt="2024-03-08T21:21:06.006" v="1278" actId="20577"/>
        <pc:sldMkLst>
          <pc:docMk/>
          <pc:sldMk cId="3953740693" sldId="284"/>
        </pc:sldMkLst>
        <pc:spChg chg="mod">
          <ac:chgData name="Ashley Sears" userId="afba9bb3-cacf-4fa5-ba3d-179648c4e5f7" providerId="ADAL" clId="{7D7A3701-C5AD-4B8C-B7E7-E889D6CB6899}" dt="2024-03-08T21:20:52.246" v="1242" actId="20577"/>
          <ac:spMkLst>
            <pc:docMk/>
            <pc:sldMk cId="3953740693" sldId="284"/>
            <ac:spMk id="2" creationId="{8BBB52CE-DA32-662F-D352-3B7DA75A67D8}"/>
          </ac:spMkLst>
        </pc:spChg>
        <pc:spChg chg="mod">
          <ac:chgData name="Ashley Sears" userId="afba9bb3-cacf-4fa5-ba3d-179648c4e5f7" providerId="ADAL" clId="{7D7A3701-C5AD-4B8C-B7E7-E889D6CB6899}" dt="2024-03-08T21:21:06.006" v="1278" actId="20577"/>
          <ac:spMkLst>
            <pc:docMk/>
            <pc:sldMk cId="3953740693" sldId="284"/>
            <ac:spMk id="3" creationId="{D01ADCF0-EB62-FD83-DBD6-EE0939A44EBD}"/>
          </ac:spMkLst>
        </pc:spChg>
        <pc:spChg chg="del">
          <ac:chgData name="Ashley Sears" userId="afba9bb3-cacf-4fa5-ba3d-179648c4e5f7" providerId="ADAL" clId="{7D7A3701-C5AD-4B8C-B7E7-E889D6CB6899}" dt="2024-03-08T21:20:38.878" v="1234" actId="478"/>
          <ac:spMkLst>
            <pc:docMk/>
            <pc:sldMk cId="3953740693" sldId="284"/>
            <ac:spMk id="6" creationId="{51DB4318-26E8-3310-68AD-9955E65416F8}"/>
          </ac:spMkLst>
        </pc:spChg>
      </pc:sldChg>
      <pc:sldChg chg="del">
        <pc:chgData name="Ashley Sears" userId="afba9bb3-cacf-4fa5-ba3d-179648c4e5f7" providerId="ADAL" clId="{7D7A3701-C5AD-4B8C-B7E7-E889D6CB6899}" dt="2024-03-08T20:44:35.860" v="624" actId="47"/>
        <pc:sldMkLst>
          <pc:docMk/>
          <pc:sldMk cId="1019132071" sldId="285"/>
        </pc:sldMkLst>
      </pc:sldChg>
      <pc:sldChg chg="modSp add mod ord">
        <pc:chgData name="Ashley Sears" userId="afba9bb3-cacf-4fa5-ba3d-179648c4e5f7" providerId="ADAL" clId="{7D7A3701-C5AD-4B8C-B7E7-E889D6CB6899}" dt="2024-03-08T21:21:52.270" v="1359" actId="20577"/>
        <pc:sldMkLst>
          <pc:docMk/>
          <pc:sldMk cId="1620270047" sldId="285"/>
        </pc:sldMkLst>
        <pc:spChg chg="mod">
          <ac:chgData name="Ashley Sears" userId="afba9bb3-cacf-4fa5-ba3d-179648c4e5f7" providerId="ADAL" clId="{7D7A3701-C5AD-4B8C-B7E7-E889D6CB6899}" dt="2024-03-08T21:21:37.590" v="1300" actId="20577"/>
          <ac:spMkLst>
            <pc:docMk/>
            <pc:sldMk cId="1620270047" sldId="285"/>
            <ac:spMk id="2" creationId="{8BBB52CE-DA32-662F-D352-3B7DA75A67D8}"/>
          </ac:spMkLst>
        </pc:spChg>
        <pc:spChg chg="mod">
          <ac:chgData name="Ashley Sears" userId="afba9bb3-cacf-4fa5-ba3d-179648c4e5f7" providerId="ADAL" clId="{7D7A3701-C5AD-4B8C-B7E7-E889D6CB6899}" dt="2024-03-08T21:21:52.270" v="1359" actId="20577"/>
          <ac:spMkLst>
            <pc:docMk/>
            <pc:sldMk cId="1620270047" sldId="285"/>
            <ac:spMk id="3" creationId="{D01ADCF0-EB62-FD83-DBD6-EE0939A44EBD}"/>
          </ac:spMkLst>
        </pc:spChg>
      </pc:sldChg>
      <pc:sldChg chg="modSp add mod">
        <pc:chgData name="Ashley Sears" userId="afba9bb3-cacf-4fa5-ba3d-179648c4e5f7" providerId="ADAL" clId="{7D7A3701-C5AD-4B8C-B7E7-E889D6CB6899}" dt="2024-03-11T15:38:38.691" v="4246" actId="20577"/>
        <pc:sldMkLst>
          <pc:docMk/>
          <pc:sldMk cId="810683128" sldId="286"/>
        </pc:sldMkLst>
        <pc:spChg chg="mod">
          <ac:chgData name="Ashley Sears" userId="afba9bb3-cacf-4fa5-ba3d-179648c4e5f7" providerId="ADAL" clId="{7D7A3701-C5AD-4B8C-B7E7-E889D6CB6899}" dt="2024-03-08T21:22:17.118" v="1378" actId="20577"/>
          <ac:spMkLst>
            <pc:docMk/>
            <pc:sldMk cId="810683128" sldId="286"/>
            <ac:spMk id="2" creationId="{7EF28E25-D571-C8A7-FC2E-343A10A3D18A}"/>
          </ac:spMkLst>
        </pc:spChg>
        <pc:spChg chg="mod">
          <ac:chgData name="Ashley Sears" userId="afba9bb3-cacf-4fa5-ba3d-179648c4e5f7" providerId="ADAL" clId="{7D7A3701-C5AD-4B8C-B7E7-E889D6CB6899}" dt="2024-03-11T15:38:38.691" v="4246" actId="20577"/>
          <ac:spMkLst>
            <pc:docMk/>
            <pc:sldMk cId="810683128" sldId="286"/>
            <ac:spMk id="3" creationId="{8DF498C1-2771-3F82-96E0-3D3948B9AEF5}"/>
          </ac:spMkLst>
        </pc:spChg>
      </pc:sldChg>
      <pc:sldChg chg="del">
        <pc:chgData name="Ashley Sears" userId="afba9bb3-cacf-4fa5-ba3d-179648c4e5f7" providerId="ADAL" clId="{7D7A3701-C5AD-4B8C-B7E7-E889D6CB6899}" dt="2024-03-08T20:44:35.860" v="624" actId="47"/>
        <pc:sldMkLst>
          <pc:docMk/>
          <pc:sldMk cId="4061742944" sldId="286"/>
        </pc:sldMkLst>
      </pc:sldChg>
      <pc:sldChg chg="del">
        <pc:chgData name="Ashley Sears" userId="afba9bb3-cacf-4fa5-ba3d-179648c4e5f7" providerId="ADAL" clId="{7D7A3701-C5AD-4B8C-B7E7-E889D6CB6899}" dt="2024-03-08T20:44:35.860" v="624" actId="47"/>
        <pc:sldMkLst>
          <pc:docMk/>
          <pc:sldMk cId="124166460" sldId="287"/>
        </pc:sldMkLst>
      </pc:sldChg>
      <pc:sldChg chg="modSp add mod">
        <pc:chgData name="Ashley Sears" userId="afba9bb3-cacf-4fa5-ba3d-179648c4e5f7" providerId="ADAL" clId="{7D7A3701-C5AD-4B8C-B7E7-E889D6CB6899}" dt="2024-03-11T17:02:26.106" v="4447" actId="20577"/>
        <pc:sldMkLst>
          <pc:docMk/>
          <pc:sldMk cId="1744156883" sldId="287"/>
        </pc:sldMkLst>
        <pc:spChg chg="mod">
          <ac:chgData name="Ashley Sears" userId="afba9bb3-cacf-4fa5-ba3d-179648c4e5f7" providerId="ADAL" clId="{7D7A3701-C5AD-4B8C-B7E7-E889D6CB6899}" dt="2024-03-08T21:22:33.062" v="1413" actId="20577"/>
          <ac:spMkLst>
            <pc:docMk/>
            <pc:sldMk cId="1744156883" sldId="287"/>
            <ac:spMk id="2" creationId="{7EF28E25-D571-C8A7-FC2E-343A10A3D18A}"/>
          </ac:spMkLst>
        </pc:spChg>
        <pc:spChg chg="mod">
          <ac:chgData name="Ashley Sears" userId="afba9bb3-cacf-4fa5-ba3d-179648c4e5f7" providerId="ADAL" clId="{7D7A3701-C5AD-4B8C-B7E7-E889D6CB6899}" dt="2024-03-11T17:02:26.106" v="4447" actId="20577"/>
          <ac:spMkLst>
            <pc:docMk/>
            <pc:sldMk cId="1744156883" sldId="287"/>
            <ac:spMk id="3" creationId="{8DF498C1-2771-3F82-96E0-3D3948B9AEF5}"/>
          </ac:spMkLst>
        </pc:spChg>
      </pc:sldChg>
    </pc:docChg>
  </pc:docChgLst>
  <pc:docChgLst>
    <pc:chgData name="Melissa McCormack" userId="S::melissa.mccormack@clackamas.edu::8e4813f3-66b0-4cf3-b02c-6892e0ddfef9" providerId="AD" clId="Web-{BF2FC8B1-B727-E684-A2F4-0C9BF1672A19}"/>
    <pc:docChg chg="modSld">
      <pc:chgData name="Melissa McCormack" userId="S::melissa.mccormack@clackamas.edu::8e4813f3-66b0-4cf3-b02c-6892e0ddfef9" providerId="AD" clId="Web-{BF2FC8B1-B727-E684-A2F4-0C9BF1672A19}" dt="2024-03-12T23:39:41.884" v="2" actId="20577"/>
      <pc:docMkLst>
        <pc:docMk/>
      </pc:docMkLst>
      <pc:sldChg chg="modSp">
        <pc:chgData name="Melissa McCormack" userId="S::melissa.mccormack@clackamas.edu::8e4813f3-66b0-4cf3-b02c-6892e0ddfef9" providerId="AD" clId="Web-{BF2FC8B1-B727-E684-A2F4-0C9BF1672A19}" dt="2024-03-12T23:39:41.884" v="2" actId="20577"/>
        <pc:sldMkLst>
          <pc:docMk/>
          <pc:sldMk cId="1962103433" sldId="274"/>
        </pc:sldMkLst>
        <pc:spChg chg="mod">
          <ac:chgData name="Melissa McCormack" userId="S::melissa.mccormack@clackamas.edu::8e4813f3-66b0-4cf3-b02c-6892e0ddfef9" providerId="AD" clId="Web-{BF2FC8B1-B727-E684-A2F4-0C9BF1672A19}" dt="2024-03-12T23:39:41.884" v="2" actId="20577"/>
          <ac:spMkLst>
            <pc:docMk/>
            <pc:sldMk cId="1962103433" sldId="274"/>
            <ac:spMk id="3" creationId="{8DF498C1-2771-3F82-96E0-3D3948B9AEF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DD154-14C5-473A-9A75-79354924504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pt>
    <dgm:pt modelId="{697F0C2B-DD41-4475-B5FD-55E850151564}">
      <dgm:prSet phldrT="[Text]"/>
      <dgm:spPr/>
      <dgm:t>
        <a:bodyPr/>
        <a:lstStyle/>
        <a:p>
          <a:pPr>
            <a:lnSpc>
              <a:spcPct val="100000"/>
            </a:lnSpc>
            <a:defRPr cap="all"/>
          </a:pPr>
          <a:r>
            <a:rPr lang="en-US"/>
            <a:t>Project Charter</a:t>
          </a:r>
        </a:p>
      </dgm:t>
    </dgm:pt>
    <dgm:pt modelId="{1AB5510A-5B2B-40DC-BD6C-FA89887A4154}" type="parTrans" cxnId="{C9A72CBB-E90F-4B12-A8AE-1B51B5E1DEBE}">
      <dgm:prSet/>
      <dgm:spPr/>
      <dgm:t>
        <a:bodyPr/>
        <a:lstStyle/>
        <a:p>
          <a:endParaRPr lang="en-US"/>
        </a:p>
      </dgm:t>
    </dgm:pt>
    <dgm:pt modelId="{B238E63F-7331-49FA-B93B-7724DF7C3F98}" type="sibTrans" cxnId="{C9A72CBB-E90F-4B12-A8AE-1B51B5E1DEBE}">
      <dgm:prSet/>
      <dgm:spPr/>
      <dgm:t>
        <a:bodyPr/>
        <a:lstStyle/>
        <a:p>
          <a:endParaRPr lang="en-US"/>
        </a:p>
      </dgm:t>
    </dgm:pt>
    <dgm:pt modelId="{C963EC03-7DCD-47A2-B2E7-64F24A373652}">
      <dgm:prSet phldrT="[Text]"/>
      <dgm:spPr/>
      <dgm:t>
        <a:bodyPr/>
        <a:lstStyle/>
        <a:p>
          <a:pPr>
            <a:lnSpc>
              <a:spcPct val="100000"/>
            </a:lnSpc>
            <a:defRPr cap="all"/>
          </a:pPr>
          <a:r>
            <a:rPr lang="en-US"/>
            <a:t>SMART Goals</a:t>
          </a:r>
        </a:p>
      </dgm:t>
    </dgm:pt>
    <dgm:pt modelId="{C8F38680-1D3D-4E07-91AD-EF3EB206D66D}" type="parTrans" cxnId="{F6638909-B7DC-43F6-BE02-B2C1355ABACB}">
      <dgm:prSet/>
      <dgm:spPr/>
      <dgm:t>
        <a:bodyPr/>
        <a:lstStyle/>
        <a:p>
          <a:endParaRPr lang="en-US"/>
        </a:p>
      </dgm:t>
    </dgm:pt>
    <dgm:pt modelId="{06258FA7-055B-4950-A582-DD012046C7BE}" type="sibTrans" cxnId="{F6638909-B7DC-43F6-BE02-B2C1355ABACB}">
      <dgm:prSet/>
      <dgm:spPr/>
      <dgm:t>
        <a:bodyPr/>
        <a:lstStyle/>
        <a:p>
          <a:endParaRPr lang="en-US"/>
        </a:p>
      </dgm:t>
    </dgm:pt>
    <dgm:pt modelId="{8D4F1160-94B9-4E20-8C2A-57E2603ECA97}">
      <dgm:prSet phldrT="[Text]"/>
      <dgm:spPr/>
      <dgm:t>
        <a:bodyPr/>
        <a:lstStyle/>
        <a:p>
          <a:pPr>
            <a:lnSpc>
              <a:spcPct val="100000"/>
            </a:lnSpc>
            <a:defRPr cap="all"/>
          </a:pPr>
          <a:r>
            <a:rPr lang="en-US" dirty="0"/>
            <a:t>DEI Framework</a:t>
          </a:r>
        </a:p>
      </dgm:t>
    </dgm:pt>
    <dgm:pt modelId="{75B95D46-755A-4A93-AAFF-CCC9A7889D9C}" type="parTrans" cxnId="{5A376043-34B8-4110-8E62-C68E328B278A}">
      <dgm:prSet/>
      <dgm:spPr/>
      <dgm:t>
        <a:bodyPr/>
        <a:lstStyle/>
        <a:p>
          <a:endParaRPr lang="en-US"/>
        </a:p>
      </dgm:t>
    </dgm:pt>
    <dgm:pt modelId="{ED21F082-FBA9-430A-8F1D-569060A7641F}" type="sibTrans" cxnId="{5A376043-34B8-4110-8E62-C68E328B278A}">
      <dgm:prSet/>
      <dgm:spPr/>
      <dgm:t>
        <a:bodyPr/>
        <a:lstStyle/>
        <a:p>
          <a:endParaRPr lang="en-US"/>
        </a:p>
      </dgm:t>
    </dgm:pt>
    <dgm:pt modelId="{047B5E26-9954-4CD1-9A5E-C348180F3FA5}" type="pres">
      <dgm:prSet presAssocID="{4E5DD154-14C5-473A-9A75-79354924504A}" presName="root" presStyleCnt="0">
        <dgm:presLayoutVars>
          <dgm:dir/>
          <dgm:resizeHandles val="exact"/>
        </dgm:presLayoutVars>
      </dgm:prSet>
      <dgm:spPr/>
    </dgm:pt>
    <dgm:pt modelId="{111E0E5C-B446-423F-8302-65EDD117C7C2}" type="pres">
      <dgm:prSet presAssocID="{C963EC03-7DCD-47A2-B2E7-64F24A373652}" presName="compNode" presStyleCnt="0"/>
      <dgm:spPr/>
    </dgm:pt>
    <dgm:pt modelId="{44D2BBB1-9FF1-4A42-88A1-52C42CB61088}" type="pres">
      <dgm:prSet presAssocID="{C963EC03-7DCD-47A2-B2E7-64F24A373652}" presName="iconBgRect" presStyleLbl="bgShp" presStyleIdx="0" presStyleCnt="3"/>
      <dgm:spPr>
        <a:prstGeom prst="round2DiagRect">
          <a:avLst>
            <a:gd name="adj1" fmla="val 29727"/>
            <a:gd name="adj2" fmla="val 0"/>
          </a:avLst>
        </a:prstGeom>
        <a:solidFill>
          <a:srgbClr val="212C65"/>
        </a:solidFill>
      </dgm:spPr>
    </dgm:pt>
    <dgm:pt modelId="{4BE82FFF-509D-4BD1-8092-C0DD50BD534C}" type="pres">
      <dgm:prSet presAssocID="{C963EC03-7DCD-47A2-B2E7-64F24A3736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A62F1D0F-DD59-4785-89C7-63B2DE47E518}" type="pres">
      <dgm:prSet presAssocID="{C963EC03-7DCD-47A2-B2E7-64F24A373652}" presName="spaceRect" presStyleCnt="0"/>
      <dgm:spPr/>
    </dgm:pt>
    <dgm:pt modelId="{9BAEE58C-494A-4D60-879D-CB982505F550}" type="pres">
      <dgm:prSet presAssocID="{C963EC03-7DCD-47A2-B2E7-64F24A373652}" presName="textRect" presStyleLbl="revTx" presStyleIdx="0" presStyleCnt="3">
        <dgm:presLayoutVars>
          <dgm:chMax val="1"/>
          <dgm:chPref val="1"/>
        </dgm:presLayoutVars>
      </dgm:prSet>
      <dgm:spPr/>
    </dgm:pt>
    <dgm:pt modelId="{AB93FE72-97BD-4059-8DCA-6A8657B49B96}" type="pres">
      <dgm:prSet presAssocID="{06258FA7-055B-4950-A582-DD012046C7BE}" presName="sibTrans" presStyleCnt="0"/>
      <dgm:spPr/>
    </dgm:pt>
    <dgm:pt modelId="{1CF3D35E-DE4D-401B-A415-7BDF24CEE393}" type="pres">
      <dgm:prSet presAssocID="{8D4F1160-94B9-4E20-8C2A-57E2603ECA97}" presName="compNode" presStyleCnt="0"/>
      <dgm:spPr/>
    </dgm:pt>
    <dgm:pt modelId="{91F8F0E4-5EE1-4213-A5A0-58F63871EEE4}" type="pres">
      <dgm:prSet presAssocID="{8D4F1160-94B9-4E20-8C2A-57E2603ECA97}" presName="iconBgRect" presStyleLbl="bgShp" presStyleIdx="1" presStyleCnt="3"/>
      <dgm:spPr>
        <a:prstGeom prst="round2DiagRect">
          <a:avLst>
            <a:gd name="adj1" fmla="val 29727"/>
            <a:gd name="adj2" fmla="val 0"/>
          </a:avLst>
        </a:prstGeom>
        <a:solidFill>
          <a:srgbClr val="212C65"/>
        </a:solidFill>
      </dgm:spPr>
    </dgm:pt>
    <dgm:pt modelId="{32ABE452-9729-4A58-B03A-D5B31E9121A1}" type="pres">
      <dgm:prSet presAssocID="{8D4F1160-94B9-4E20-8C2A-57E2603ECA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D9A252D3-C670-483B-A764-53D1DF47D0CB}" type="pres">
      <dgm:prSet presAssocID="{8D4F1160-94B9-4E20-8C2A-57E2603ECA97}" presName="spaceRect" presStyleCnt="0"/>
      <dgm:spPr/>
    </dgm:pt>
    <dgm:pt modelId="{13042C41-0977-4D27-86C0-032B0EFBEEE1}" type="pres">
      <dgm:prSet presAssocID="{8D4F1160-94B9-4E20-8C2A-57E2603ECA97}" presName="textRect" presStyleLbl="revTx" presStyleIdx="1" presStyleCnt="3">
        <dgm:presLayoutVars>
          <dgm:chMax val="1"/>
          <dgm:chPref val="1"/>
        </dgm:presLayoutVars>
      </dgm:prSet>
      <dgm:spPr/>
    </dgm:pt>
    <dgm:pt modelId="{42441E56-3737-4A35-8678-BD6F5926FA13}" type="pres">
      <dgm:prSet presAssocID="{ED21F082-FBA9-430A-8F1D-569060A7641F}" presName="sibTrans" presStyleCnt="0"/>
      <dgm:spPr/>
    </dgm:pt>
    <dgm:pt modelId="{F317F0DF-DA5C-4BDA-A59C-F3EA4EE4A15D}" type="pres">
      <dgm:prSet presAssocID="{697F0C2B-DD41-4475-B5FD-55E850151564}" presName="compNode" presStyleCnt="0"/>
      <dgm:spPr/>
    </dgm:pt>
    <dgm:pt modelId="{F0D69850-3DE5-4420-AB92-AB2B7030536D}" type="pres">
      <dgm:prSet presAssocID="{697F0C2B-DD41-4475-B5FD-55E850151564}" presName="iconBgRect" presStyleLbl="bgShp" presStyleIdx="2" presStyleCnt="3"/>
      <dgm:spPr>
        <a:prstGeom prst="round2DiagRect">
          <a:avLst>
            <a:gd name="adj1" fmla="val 29727"/>
            <a:gd name="adj2" fmla="val 0"/>
          </a:avLst>
        </a:prstGeom>
        <a:solidFill>
          <a:srgbClr val="212C65"/>
        </a:solidFill>
      </dgm:spPr>
    </dgm:pt>
    <dgm:pt modelId="{6833FFB8-42AA-406F-B038-87FD11107F9F}" type="pres">
      <dgm:prSet presAssocID="{697F0C2B-DD41-4475-B5FD-55E85015156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8068ADFA-E718-4780-B24D-B5600E9FDE9E}" type="pres">
      <dgm:prSet presAssocID="{697F0C2B-DD41-4475-B5FD-55E850151564}" presName="spaceRect" presStyleCnt="0"/>
      <dgm:spPr/>
    </dgm:pt>
    <dgm:pt modelId="{A54FDE63-159D-4AA1-80C6-F5C15CA4F122}" type="pres">
      <dgm:prSet presAssocID="{697F0C2B-DD41-4475-B5FD-55E850151564}" presName="textRect" presStyleLbl="revTx" presStyleIdx="2" presStyleCnt="3">
        <dgm:presLayoutVars>
          <dgm:chMax val="1"/>
          <dgm:chPref val="1"/>
        </dgm:presLayoutVars>
      </dgm:prSet>
      <dgm:spPr/>
    </dgm:pt>
  </dgm:ptLst>
  <dgm:cxnLst>
    <dgm:cxn modelId="{F6638909-B7DC-43F6-BE02-B2C1355ABACB}" srcId="{4E5DD154-14C5-473A-9A75-79354924504A}" destId="{C963EC03-7DCD-47A2-B2E7-64F24A373652}" srcOrd="0" destOrd="0" parTransId="{C8F38680-1D3D-4E07-91AD-EF3EB206D66D}" sibTransId="{06258FA7-055B-4950-A582-DD012046C7BE}"/>
    <dgm:cxn modelId="{4B7E6626-FDEC-4BF2-A809-B20FF728AEBE}" type="presOf" srcId="{4E5DD154-14C5-473A-9A75-79354924504A}" destId="{047B5E26-9954-4CD1-9A5E-C348180F3FA5}" srcOrd="0" destOrd="0" presId="urn:microsoft.com/office/officeart/2018/5/layout/IconLeafLabelList"/>
    <dgm:cxn modelId="{5A376043-34B8-4110-8E62-C68E328B278A}" srcId="{4E5DD154-14C5-473A-9A75-79354924504A}" destId="{8D4F1160-94B9-4E20-8C2A-57E2603ECA97}" srcOrd="1" destOrd="0" parTransId="{75B95D46-755A-4A93-AAFF-CCC9A7889D9C}" sibTransId="{ED21F082-FBA9-430A-8F1D-569060A7641F}"/>
    <dgm:cxn modelId="{1472369B-29C0-46FE-912E-5E97F7D46568}" type="presOf" srcId="{8D4F1160-94B9-4E20-8C2A-57E2603ECA97}" destId="{13042C41-0977-4D27-86C0-032B0EFBEEE1}" srcOrd="0" destOrd="0" presId="urn:microsoft.com/office/officeart/2018/5/layout/IconLeafLabelList"/>
    <dgm:cxn modelId="{C9A72CBB-E90F-4B12-A8AE-1B51B5E1DEBE}" srcId="{4E5DD154-14C5-473A-9A75-79354924504A}" destId="{697F0C2B-DD41-4475-B5FD-55E850151564}" srcOrd="2" destOrd="0" parTransId="{1AB5510A-5B2B-40DC-BD6C-FA89887A4154}" sibTransId="{B238E63F-7331-49FA-B93B-7724DF7C3F98}"/>
    <dgm:cxn modelId="{97E8A4C6-C9CD-4BDF-BC97-FABCD546B9DD}" type="presOf" srcId="{C963EC03-7DCD-47A2-B2E7-64F24A373652}" destId="{9BAEE58C-494A-4D60-879D-CB982505F550}" srcOrd="0" destOrd="0" presId="urn:microsoft.com/office/officeart/2018/5/layout/IconLeafLabelList"/>
    <dgm:cxn modelId="{166F30FA-A347-4FB5-B023-C7C4A55F5F8D}" type="presOf" srcId="{697F0C2B-DD41-4475-B5FD-55E850151564}" destId="{A54FDE63-159D-4AA1-80C6-F5C15CA4F122}" srcOrd="0" destOrd="0" presId="urn:microsoft.com/office/officeart/2018/5/layout/IconLeafLabelList"/>
    <dgm:cxn modelId="{D9E06438-B4E3-45AD-9BCA-AE0DC1621046}" type="presParOf" srcId="{047B5E26-9954-4CD1-9A5E-C348180F3FA5}" destId="{111E0E5C-B446-423F-8302-65EDD117C7C2}" srcOrd="0" destOrd="0" presId="urn:microsoft.com/office/officeart/2018/5/layout/IconLeafLabelList"/>
    <dgm:cxn modelId="{418BFBDC-D4ED-4551-BD4C-CC43CAE20E76}" type="presParOf" srcId="{111E0E5C-B446-423F-8302-65EDD117C7C2}" destId="{44D2BBB1-9FF1-4A42-88A1-52C42CB61088}" srcOrd="0" destOrd="0" presId="urn:microsoft.com/office/officeart/2018/5/layout/IconLeafLabelList"/>
    <dgm:cxn modelId="{78998C49-192F-47F9-BA9F-D7FA4E0703E7}" type="presParOf" srcId="{111E0E5C-B446-423F-8302-65EDD117C7C2}" destId="{4BE82FFF-509D-4BD1-8092-C0DD50BD534C}" srcOrd="1" destOrd="0" presId="urn:microsoft.com/office/officeart/2018/5/layout/IconLeafLabelList"/>
    <dgm:cxn modelId="{68D9D195-48E2-46E8-8B09-3BF6FF48C06E}" type="presParOf" srcId="{111E0E5C-B446-423F-8302-65EDD117C7C2}" destId="{A62F1D0F-DD59-4785-89C7-63B2DE47E518}" srcOrd="2" destOrd="0" presId="urn:microsoft.com/office/officeart/2018/5/layout/IconLeafLabelList"/>
    <dgm:cxn modelId="{2661BF21-5955-4107-8A76-4B9C3F950F83}" type="presParOf" srcId="{111E0E5C-B446-423F-8302-65EDD117C7C2}" destId="{9BAEE58C-494A-4D60-879D-CB982505F550}" srcOrd="3" destOrd="0" presId="urn:microsoft.com/office/officeart/2018/5/layout/IconLeafLabelList"/>
    <dgm:cxn modelId="{567D965D-3AF5-4A9D-9450-EFAA89EB39AD}" type="presParOf" srcId="{047B5E26-9954-4CD1-9A5E-C348180F3FA5}" destId="{AB93FE72-97BD-4059-8DCA-6A8657B49B96}" srcOrd="1" destOrd="0" presId="urn:microsoft.com/office/officeart/2018/5/layout/IconLeafLabelList"/>
    <dgm:cxn modelId="{D85194E7-CD29-4DE1-B659-1E03583DE7B6}" type="presParOf" srcId="{047B5E26-9954-4CD1-9A5E-C348180F3FA5}" destId="{1CF3D35E-DE4D-401B-A415-7BDF24CEE393}" srcOrd="2" destOrd="0" presId="urn:microsoft.com/office/officeart/2018/5/layout/IconLeafLabelList"/>
    <dgm:cxn modelId="{36A76186-257F-47A0-8457-A8CBDD88BBB7}" type="presParOf" srcId="{1CF3D35E-DE4D-401B-A415-7BDF24CEE393}" destId="{91F8F0E4-5EE1-4213-A5A0-58F63871EEE4}" srcOrd="0" destOrd="0" presId="urn:microsoft.com/office/officeart/2018/5/layout/IconLeafLabelList"/>
    <dgm:cxn modelId="{4274E8EB-B3D3-41F3-B2FD-CD2B343DE9EC}" type="presParOf" srcId="{1CF3D35E-DE4D-401B-A415-7BDF24CEE393}" destId="{32ABE452-9729-4A58-B03A-D5B31E9121A1}" srcOrd="1" destOrd="0" presId="urn:microsoft.com/office/officeart/2018/5/layout/IconLeafLabelList"/>
    <dgm:cxn modelId="{9C80BCFB-1AC7-4843-8307-C81CB87EBC41}" type="presParOf" srcId="{1CF3D35E-DE4D-401B-A415-7BDF24CEE393}" destId="{D9A252D3-C670-483B-A764-53D1DF47D0CB}" srcOrd="2" destOrd="0" presId="urn:microsoft.com/office/officeart/2018/5/layout/IconLeafLabelList"/>
    <dgm:cxn modelId="{7C872DE2-1940-4406-8C7E-F596C024E13C}" type="presParOf" srcId="{1CF3D35E-DE4D-401B-A415-7BDF24CEE393}" destId="{13042C41-0977-4D27-86C0-032B0EFBEEE1}" srcOrd="3" destOrd="0" presId="urn:microsoft.com/office/officeart/2018/5/layout/IconLeafLabelList"/>
    <dgm:cxn modelId="{55E8C07C-D6F9-4BB0-B775-22B72D3EEE6B}" type="presParOf" srcId="{047B5E26-9954-4CD1-9A5E-C348180F3FA5}" destId="{42441E56-3737-4A35-8678-BD6F5926FA13}" srcOrd="3" destOrd="0" presId="urn:microsoft.com/office/officeart/2018/5/layout/IconLeafLabelList"/>
    <dgm:cxn modelId="{9A293916-A453-4D1B-832D-D292A3875464}" type="presParOf" srcId="{047B5E26-9954-4CD1-9A5E-C348180F3FA5}" destId="{F317F0DF-DA5C-4BDA-A59C-F3EA4EE4A15D}" srcOrd="4" destOrd="0" presId="urn:microsoft.com/office/officeart/2018/5/layout/IconLeafLabelList"/>
    <dgm:cxn modelId="{8D6C1666-7C3B-47DD-A85F-78C075DC42EA}" type="presParOf" srcId="{F317F0DF-DA5C-4BDA-A59C-F3EA4EE4A15D}" destId="{F0D69850-3DE5-4420-AB92-AB2B7030536D}" srcOrd="0" destOrd="0" presId="urn:microsoft.com/office/officeart/2018/5/layout/IconLeafLabelList"/>
    <dgm:cxn modelId="{CA98796B-FB81-4ACD-8E1B-2CE4592268F4}" type="presParOf" srcId="{F317F0DF-DA5C-4BDA-A59C-F3EA4EE4A15D}" destId="{6833FFB8-42AA-406F-B038-87FD11107F9F}" srcOrd="1" destOrd="0" presId="urn:microsoft.com/office/officeart/2018/5/layout/IconLeafLabelList"/>
    <dgm:cxn modelId="{7A00B581-DD32-4E86-95E5-6A0C15E76756}" type="presParOf" srcId="{F317F0DF-DA5C-4BDA-A59C-F3EA4EE4A15D}" destId="{8068ADFA-E718-4780-B24D-B5600E9FDE9E}" srcOrd="2" destOrd="0" presId="urn:microsoft.com/office/officeart/2018/5/layout/IconLeafLabelList"/>
    <dgm:cxn modelId="{B2CBFF39-D325-4FC9-B8B7-0499742BFEFE}" type="presParOf" srcId="{F317F0DF-DA5C-4BDA-A59C-F3EA4EE4A15D}" destId="{A54FDE63-159D-4AA1-80C6-F5C15CA4F12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4F461B-D83D-4FBB-A738-6344D84CE3A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19AC647-1FAC-4D76-BEB9-73EDF2273DAA}">
      <dgm:prSet phldrT="[Text]"/>
      <dgm:spPr/>
      <dgm:t>
        <a:bodyPr/>
        <a:lstStyle/>
        <a:p>
          <a:r>
            <a:rPr lang="en-US" b="1" dirty="0">
              <a:solidFill>
                <a:srgbClr val="C52033"/>
              </a:solidFill>
            </a:rPr>
            <a:t>Internal Content</a:t>
          </a:r>
        </a:p>
      </dgm:t>
    </dgm:pt>
    <dgm:pt modelId="{55D0EF28-478C-4C9D-B1A2-C4371340CF3C}" type="parTrans" cxnId="{DDFF0F85-1888-41B8-A188-AD5C5FE26C8C}">
      <dgm:prSet/>
      <dgm:spPr/>
      <dgm:t>
        <a:bodyPr/>
        <a:lstStyle/>
        <a:p>
          <a:endParaRPr lang="en-US">
            <a:solidFill>
              <a:schemeClr val="tx1"/>
            </a:solidFill>
          </a:endParaRPr>
        </a:p>
      </dgm:t>
    </dgm:pt>
    <dgm:pt modelId="{9022B974-24EC-496D-BB40-040DB21508FD}" type="sibTrans" cxnId="{DDFF0F85-1888-41B8-A188-AD5C5FE26C8C}">
      <dgm:prSet/>
      <dgm:spPr/>
      <dgm:t>
        <a:bodyPr/>
        <a:lstStyle/>
        <a:p>
          <a:endParaRPr lang="en-US">
            <a:solidFill>
              <a:schemeClr val="tx1"/>
            </a:solidFill>
          </a:endParaRPr>
        </a:p>
      </dgm:t>
    </dgm:pt>
    <dgm:pt modelId="{C5A0A903-A00F-48D8-A034-4D7A7BBEFF1D}">
      <dgm:prSet phldrT="[Text]"/>
      <dgm:spPr/>
      <dgm:t>
        <a:bodyPr/>
        <a:lstStyle/>
        <a:p>
          <a:r>
            <a:rPr lang="en-US" dirty="0">
              <a:solidFill>
                <a:schemeClr val="tx1"/>
              </a:solidFill>
            </a:rPr>
            <a:t>DEI Strategic Plan</a:t>
          </a:r>
        </a:p>
      </dgm:t>
    </dgm:pt>
    <dgm:pt modelId="{CABA1897-CF6F-48A0-AEE4-ABB11A6EEB96}" type="parTrans" cxnId="{20AD969A-B9F6-4244-8C43-E2A542A81D76}">
      <dgm:prSet/>
      <dgm:spPr/>
      <dgm:t>
        <a:bodyPr/>
        <a:lstStyle/>
        <a:p>
          <a:endParaRPr lang="en-US">
            <a:solidFill>
              <a:schemeClr val="tx1"/>
            </a:solidFill>
          </a:endParaRPr>
        </a:p>
      </dgm:t>
    </dgm:pt>
    <dgm:pt modelId="{B8D2E656-4259-436F-A0B3-695E84EFFD39}" type="sibTrans" cxnId="{20AD969A-B9F6-4244-8C43-E2A542A81D76}">
      <dgm:prSet/>
      <dgm:spPr/>
      <dgm:t>
        <a:bodyPr/>
        <a:lstStyle/>
        <a:p>
          <a:endParaRPr lang="en-US">
            <a:solidFill>
              <a:schemeClr val="tx1"/>
            </a:solidFill>
          </a:endParaRPr>
        </a:p>
      </dgm:t>
    </dgm:pt>
    <dgm:pt modelId="{E46DF361-D763-4893-8095-69A192C999E4}">
      <dgm:prSet phldrT="[Text]"/>
      <dgm:spPr/>
      <dgm:t>
        <a:bodyPr/>
        <a:lstStyle/>
        <a:p>
          <a:r>
            <a:rPr lang="en-US" dirty="0">
              <a:solidFill>
                <a:schemeClr val="tx1"/>
              </a:solidFill>
            </a:rPr>
            <a:t>Concept Master Plan</a:t>
          </a:r>
        </a:p>
      </dgm:t>
    </dgm:pt>
    <dgm:pt modelId="{2D941225-17E6-47CF-9B98-7B7C65A7B538}" type="parTrans" cxnId="{6FAF30C7-24F9-4092-A425-D3E776D3EF82}">
      <dgm:prSet/>
      <dgm:spPr/>
      <dgm:t>
        <a:bodyPr/>
        <a:lstStyle/>
        <a:p>
          <a:endParaRPr lang="en-US">
            <a:solidFill>
              <a:schemeClr val="tx1"/>
            </a:solidFill>
          </a:endParaRPr>
        </a:p>
      </dgm:t>
    </dgm:pt>
    <dgm:pt modelId="{E9E89AF1-61B6-4949-9D86-0834358C5857}" type="sibTrans" cxnId="{6FAF30C7-24F9-4092-A425-D3E776D3EF82}">
      <dgm:prSet/>
      <dgm:spPr/>
      <dgm:t>
        <a:bodyPr/>
        <a:lstStyle/>
        <a:p>
          <a:endParaRPr lang="en-US">
            <a:solidFill>
              <a:schemeClr val="tx1"/>
            </a:solidFill>
          </a:endParaRPr>
        </a:p>
      </dgm:t>
    </dgm:pt>
    <dgm:pt modelId="{1A277AA7-F4E6-430C-A023-3B8B1BEB56CB}">
      <dgm:prSet phldrT="[Text]"/>
      <dgm:spPr/>
      <dgm:t>
        <a:bodyPr/>
        <a:lstStyle/>
        <a:p>
          <a:r>
            <a:rPr lang="en-US" dirty="0">
              <a:solidFill>
                <a:schemeClr val="tx1"/>
              </a:solidFill>
            </a:rPr>
            <a:t>DEI Strategic Plan Cohort Guidebook</a:t>
          </a:r>
        </a:p>
      </dgm:t>
    </dgm:pt>
    <dgm:pt modelId="{4B31C31A-7DF1-4541-B684-84D713DBBA50}" type="parTrans" cxnId="{B968AE58-7432-4CB9-B322-76D80A161538}">
      <dgm:prSet/>
      <dgm:spPr/>
      <dgm:t>
        <a:bodyPr/>
        <a:lstStyle/>
        <a:p>
          <a:endParaRPr lang="en-US">
            <a:solidFill>
              <a:schemeClr val="tx1"/>
            </a:solidFill>
          </a:endParaRPr>
        </a:p>
      </dgm:t>
    </dgm:pt>
    <dgm:pt modelId="{AEF843A0-8D93-4096-BB92-D88A01BC554B}" type="sibTrans" cxnId="{B968AE58-7432-4CB9-B322-76D80A161538}">
      <dgm:prSet/>
      <dgm:spPr/>
      <dgm:t>
        <a:bodyPr/>
        <a:lstStyle/>
        <a:p>
          <a:endParaRPr lang="en-US">
            <a:solidFill>
              <a:schemeClr val="tx1"/>
            </a:solidFill>
          </a:endParaRPr>
        </a:p>
      </dgm:t>
    </dgm:pt>
    <dgm:pt modelId="{BCEA9256-F67C-4C82-A5D3-7EB7BF1E9AE9}">
      <dgm:prSet phldrT="[Text]"/>
      <dgm:spPr/>
      <dgm:t>
        <a:bodyPr/>
        <a:lstStyle/>
        <a:p>
          <a:r>
            <a:rPr lang="en-US" dirty="0">
              <a:solidFill>
                <a:schemeClr val="tx1"/>
              </a:solidFill>
            </a:rPr>
            <a:t>2019 DEI Survey &amp; Insight Report</a:t>
          </a:r>
        </a:p>
      </dgm:t>
    </dgm:pt>
    <dgm:pt modelId="{81BAB326-4911-4A6B-916D-968D7ED2D574}" type="parTrans" cxnId="{BEA3D526-F01A-429C-851F-60E35B4E56C8}">
      <dgm:prSet/>
      <dgm:spPr/>
      <dgm:t>
        <a:bodyPr/>
        <a:lstStyle/>
        <a:p>
          <a:endParaRPr lang="en-US">
            <a:solidFill>
              <a:schemeClr val="tx1"/>
            </a:solidFill>
          </a:endParaRPr>
        </a:p>
      </dgm:t>
    </dgm:pt>
    <dgm:pt modelId="{17F2AC26-D6F9-4302-89BE-38290E72412B}" type="sibTrans" cxnId="{BEA3D526-F01A-429C-851F-60E35B4E56C8}">
      <dgm:prSet/>
      <dgm:spPr/>
      <dgm:t>
        <a:bodyPr/>
        <a:lstStyle/>
        <a:p>
          <a:endParaRPr lang="en-US">
            <a:solidFill>
              <a:schemeClr val="tx1"/>
            </a:solidFill>
          </a:endParaRPr>
        </a:p>
      </dgm:t>
    </dgm:pt>
    <dgm:pt modelId="{63311254-A359-42B8-90E4-0CD16DEC5B21}">
      <dgm:prSet phldrT="[Text]"/>
      <dgm:spPr/>
      <dgm:t>
        <a:bodyPr/>
        <a:lstStyle/>
        <a:p>
          <a:r>
            <a:rPr lang="en-US" dirty="0">
              <a:solidFill>
                <a:schemeClr val="tx1"/>
              </a:solidFill>
            </a:rPr>
            <a:t>Organizational Health Strategic Plan Cohort Guidebook</a:t>
          </a:r>
        </a:p>
      </dgm:t>
    </dgm:pt>
    <dgm:pt modelId="{6F664564-6FCA-49CD-952F-F1C32221989C}" type="parTrans" cxnId="{CB454F19-1807-49AB-95E1-1F71E553A637}">
      <dgm:prSet/>
      <dgm:spPr/>
      <dgm:t>
        <a:bodyPr/>
        <a:lstStyle/>
        <a:p>
          <a:endParaRPr lang="en-US">
            <a:solidFill>
              <a:schemeClr val="tx1"/>
            </a:solidFill>
          </a:endParaRPr>
        </a:p>
      </dgm:t>
    </dgm:pt>
    <dgm:pt modelId="{917F6A2C-8807-4A69-B2FF-9584F709DAF3}" type="sibTrans" cxnId="{CB454F19-1807-49AB-95E1-1F71E553A637}">
      <dgm:prSet/>
      <dgm:spPr/>
      <dgm:t>
        <a:bodyPr/>
        <a:lstStyle/>
        <a:p>
          <a:endParaRPr lang="en-US">
            <a:solidFill>
              <a:schemeClr val="tx1"/>
            </a:solidFill>
          </a:endParaRPr>
        </a:p>
      </dgm:t>
    </dgm:pt>
    <dgm:pt modelId="{88FAAFF9-3E9A-4345-9EDA-CC02CCF4E4D3}" type="pres">
      <dgm:prSet presAssocID="{704F461B-D83D-4FBB-A738-6344D84CE3A7}" presName="cycle" presStyleCnt="0">
        <dgm:presLayoutVars>
          <dgm:chMax val="1"/>
          <dgm:dir/>
          <dgm:animLvl val="ctr"/>
          <dgm:resizeHandles val="exact"/>
        </dgm:presLayoutVars>
      </dgm:prSet>
      <dgm:spPr/>
    </dgm:pt>
    <dgm:pt modelId="{8297E9E6-774E-4AFA-B52E-B08374262051}" type="pres">
      <dgm:prSet presAssocID="{F19AC647-1FAC-4D76-BEB9-73EDF2273DAA}" presName="centerShape" presStyleLbl="node0" presStyleIdx="0" presStyleCnt="1"/>
      <dgm:spPr/>
    </dgm:pt>
    <dgm:pt modelId="{671CAD22-91A0-4DA4-A62E-6AC9C2B2A707}" type="pres">
      <dgm:prSet presAssocID="{CABA1897-CF6F-48A0-AEE4-ABB11A6EEB96}" presName="parTrans" presStyleLbl="bgSibTrans2D1" presStyleIdx="0" presStyleCnt="5"/>
      <dgm:spPr/>
    </dgm:pt>
    <dgm:pt modelId="{08C9D409-A4C9-43DD-9873-69CBE32C828E}" type="pres">
      <dgm:prSet presAssocID="{C5A0A903-A00F-48D8-A034-4D7A7BBEFF1D}" presName="node" presStyleLbl="node1" presStyleIdx="0" presStyleCnt="5">
        <dgm:presLayoutVars>
          <dgm:bulletEnabled val="1"/>
        </dgm:presLayoutVars>
      </dgm:prSet>
      <dgm:spPr/>
    </dgm:pt>
    <dgm:pt modelId="{E008F64F-28AC-41E0-A940-6B5E34C194ED}" type="pres">
      <dgm:prSet presAssocID="{81BAB326-4911-4A6B-916D-968D7ED2D574}" presName="parTrans" presStyleLbl="bgSibTrans2D1" presStyleIdx="1" presStyleCnt="5"/>
      <dgm:spPr/>
    </dgm:pt>
    <dgm:pt modelId="{990630F1-D792-4ED9-B5C3-49F17EDB4FE5}" type="pres">
      <dgm:prSet presAssocID="{BCEA9256-F67C-4C82-A5D3-7EB7BF1E9AE9}" presName="node" presStyleLbl="node1" presStyleIdx="1" presStyleCnt="5">
        <dgm:presLayoutVars>
          <dgm:bulletEnabled val="1"/>
        </dgm:presLayoutVars>
      </dgm:prSet>
      <dgm:spPr/>
    </dgm:pt>
    <dgm:pt modelId="{84C30B99-BA19-45A6-8AE3-ADB87612537C}" type="pres">
      <dgm:prSet presAssocID="{2D941225-17E6-47CF-9B98-7B7C65A7B538}" presName="parTrans" presStyleLbl="bgSibTrans2D1" presStyleIdx="2" presStyleCnt="5"/>
      <dgm:spPr/>
    </dgm:pt>
    <dgm:pt modelId="{A17A3EE8-553E-449E-91AA-0093C59F2061}" type="pres">
      <dgm:prSet presAssocID="{E46DF361-D763-4893-8095-69A192C999E4}" presName="node" presStyleLbl="node1" presStyleIdx="2" presStyleCnt="5">
        <dgm:presLayoutVars>
          <dgm:bulletEnabled val="1"/>
        </dgm:presLayoutVars>
      </dgm:prSet>
      <dgm:spPr/>
    </dgm:pt>
    <dgm:pt modelId="{96B5310B-9B34-4F16-BBAD-6A73CB2C0747}" type="pres">
      <dgm:prSet presAssocID="{4B31C31A-7DF1-4541-B684-84D713DBBA50}" presName="parTrans" presStyleLbl="bgSibTrans2D1" presStyleIdx="3" presStyleCnt="5"/>
      <dgm:spPr/>
    </dgm:pt>
    <dgm:pt modelId="{21FDD3C9-BB38-4546-A6CA-26DF77086AAA}" type="pres">
      <dgm:prSet presAssocID="{1A277AA7-F4E6-430C-A023-3B8B1BEB56CB}" presName="node" presStyleLbl="node1" presStyleIdx="3" presStyleCnt="5">
        <dgm:presLayoutVars>
          <dgm:bulletEnabled val="1"/>
        </dgm:presLayoutVars>
      </dgm:prSet>
      <dgm:spPr/>
    </dgm:pt>
    <dgm:pt modelId="{CD620EF4-4F5D-4D04-A6BD-7DFCDD8AB13E}" type="pres">
      <dgm:prSet presAssocID="{6F664564-6FCA-49CD-952F-F1C32221989C}" presName="parTrans" presStyleLbl="bgSibTrans2D1" presStyleIdx="4" presStyleCnt="5"/>
      <dgm:spPr/>
    </dgm:pt>
    <dgm:pt modelId="{71F1BA0B-CB8F-4B38-943E-45CCD8EE5C0C}" type="pres">
      <dgm:prSet presAssocID="{63311254-A359-42B8-90E4-0CD16DEC5B21}" presName="node" presStyleLbl="node1" presStyleIdx="4" presStyleCnt="5">
        <dgm:presLayoutVars>
          <dgm:bulletEnabled val="1"/>
        </dgm:presLayoutVars>
      </dgm:prSet>
      <dgm:spPr/>
    </dgm:pt>
  </dgm:ptLst>
  <dgm:cxnLst>
    <dgm:cxn modelId="{CB454F19-1807-49AB-95E1-1F71E553A637}" srcId="{F19AC647-1FAC-4D76-BEB9-73EDF2273DAA}" destId="{63311254-A359-42B8-90E4-0CD16DEC5B21}" srcOrd="4" destOrd="0" parTransId="{6F664564-6FCA-49CD-952F-F1C32221989C}" sibTransId="{917F6A2C-8807-4A69-B2FF-9584F709DAF3}"/>
    <dgm:cxn modelId="{BEA3D526-F01A-429C-851F-60E35B4E56C8}" srcId="{F19AC647-1FAC-4D76-BEB9-73EDF2273DAA}" destId="{BCEA9256-F67C-4C82-A5D3-7EB7BF1E9AE9}" srcOrd="1" destOrd="0" parTransId="{81BAB326-4911-4A6B-916D-968D7ED2D574}" sibTransId="{17F2AC26-D6F9-4302-89BE-38290E72412B}"/>
    <dgm:cxn modelId="{68F2BC4A-3449-4870-B72B-891207CADE97}" type="presOf" srcId="{E46DF361-D763-4893-8095-69A192C999E4}" destId="{A17A3EE8-553E-449E-91AA-0093C59F2061}" srcOrd="0" destOrd="0" presId="urn:microsoft.com/office/officeart/2005/8/layout/radial4"/>
    <dgm:cxn modelId="{CD973B78-86C9-4456-8F65-B9AA8044AA59}" type="presOf" srcId="{704F461B-D83D-4FBB-A738-6344D84CE3A7}" destId="{88FAAFF9-3E9A-4345-9EDA-CC02CCF4E4D3}" srcOrd="0" destOrd="0" presId="urn:microsoft.com/office/officeart/2005/8/layout/radial4"/>
    <dgm:cxn modelId="{B968AE58-7432-4CB9-B322-76D80A161538}" srcId="{F19AC647-1FAC-4D76-BEB9-73EDF2273DAA}" destId="{1A277AA7-F4E6-430C-A023-3B8B1BEB56CB}" srcOrd="3" destOrd="0" parTransId="{4B31C31A-7DF1-4541-B684-84D713DBBA50}" sibTransId="{AEF843A0-8D93-4096-BB92-D88A01BC554B}"/>
    <dgm:cxn modelId="{DDFF0F85-1888-41B8-A188-AD5C5FE26C8C}" srcId="{704F461B-D83D-4FBB-A738-6344D84CE3A7}" destId="{F19AC647-1FAC-4D76-BEB9-73EDF2273DAA}" srcOrd="0" destOrd="0" parTransId="{55D0EF28-478C-4C9D-B1A2-C4371340CF3C}" sibTransId="{9022B974-24EC-496D-BB40-040DB21508FD}"/>
    <dgm:cxn modelId="{4F5DE58C-33A2-4D77-8DDB-90B4B603BE01}" type="presOf" srcId="{BCEA9256-F67C-4C82-A5D3-7EB7BF1E9AE9}" destId="{990630F1-D792-4ED9-B5C3-49F17EDB4FE5}" srcOrd="0" destOrd="0" presId="urn:microsoft.com/office/officeart/2005/8/layout/radial4"/>
    <dgm:cxn modelId="{F28C1091-B5A4-4A05-B462-C2E01A988DD3}" type="presOf" srcId="{F19AC647-1FAC-4D76-BEB9-73EDF2273DAA}" destId="{8297E9E6-774E-4AFA-B52E-B08374262051}" srcOrd="0" destOrd="0" presId="urn:microsoft.com/office/officeart/2005/8/layout/radial4"/>
    <dgm:cxn modelId="{E8787C99-70C5-4300-83DD-F5827F0FF3F5}" type="presOf" srcId="{4B31C31A-7DF1-4541-B684-84D713DBBA50}" destId="{96B5310B-9B34-4F16-BBAD-6A73CB2C0747}" srcOrd="0" destOrd="0" presId="urn:microsoft.com/office/officeart/2005/8/layout/radial4"/>
    <dgm:cxn modelId="{20AD969A-B9F6-4244-8C43-E2A542A81D76}" srcId="{F19AC647-1FAC-4D76-BEB9-73EDF2273DAA}" destId="{C5A0A903-A00F-48D8-A034-4D7A7BBEFF1D}" srcOrd="0" destOrd="0" parTransId="{CABA1897-CF6F-48A0-AEE4-ABB11A6EEB96}" sibTransId="{B8D2E656-4259-436F-A0B3-695E84EFFD39}"/>
    <dgm:cxn modelId="{19802D9D-F5BC-4CB5-916E-3665299938AC}" type="presOf" srcId="{1A277AA7-F4E6-430C-A023-3B8B1BEB56CB}" destId="{21FDD3C9-BB38-4546-A6CA-26DF77086AAA}" srcOrd="0" destOrd="0" presId="urn:microsoft.com/office/officeart/2005/8/layout/radial4"/>
    <dgm:cxn modelId="{9B2EFCA8-0C5B-4159-8A71-0D10B9095607}" type="presOf" srcId="{CABA1897-CF6F-48A0-AEE4-ABB11A6EEB96}" destId="{671CAD22-91A0-4DA4-A62E-6AC9C2B2A707}" srcOrd="0" destOrd="0" presId="urn:microsoft.com/office/officeart/2005/8/layout/radial4"/>
    <dgm:cxn modelId="{F8CA1EAC-BE8F-4A8D-94D5-8620A315B158}" type="presOf" srcId="{2D941225-17E6-47CF-9B98-7B7C65A7B538}" destId="{84C30B99-BA19-45A6-8AE3-ADB87612537C}" srcOrd="0" destOrd="0" presId="urn:microsoft.com/office/officeart/2005/8/layout/radial4"/>
    <dgm:cxn modelId="{6FAF30C7-24F9-4092-A425-D3E776D3EF82}" srcId="{F19AC647-1FAC-4D76-BEB9-73EDF2273DAA}" destId="{E46DF361-D763-4893-8095-69A192C999E4}" srcOrd="2" destOrd="0" parTransId="{2D941225-17E6-47CF-9B98-7B7C65A7B538}" sibTransId="{E9E89AF1-61B6-4949-9D86-0834358C5857}"/>
    <dgm:cxn modelId="{B64061C9-793F-494F-8E55-0B09603D20D5}" type="presOf" srcId="{6F664564-6FCA-49CD-952F-F1C32221989C}" destId="{CD620EF4-4F5D-4D04-A6BD-7DFCDD8AB13E}" srcOrd="0" destOrd="0" presId="urn:microsoft.com/office/officeart/2005/8/layout/radial4"/>
    <dgm:cxn modelId="{6B0BD3D1-7942-4578-9A83-10683AA34610}" type="presOf" srcId="{63311254-A359-42B8-90E4-0CD16DEC5B21}" destId="{71F1BA0B-CB8F-4B38-943E-45CCD8EE5C0C}" srcOrd="0" destOrd="0" presId="urn:microsoft.com/office/officeart/2005/8/layout/radial4"/>
    <dgm:cxn modelId="{96C245E7-A217-44C0-9F70-659AD092EDBD}" type="presOf" srcId="{C5A0A903-A00F-48D8-A034-4D7A7BBEFF1D}" destId="{08C9D409-A4C9-43DD-9873-69CBE32C828E}" srcOrd="0" destOrd="0" presId="urn:microsoft.com/office/officeart/2005/8/layout/radial4"/>
    <dgm:cxn modelId="{6BF058EC-D67E-4CF3-8D4E-247100F2A4FF}" type="presOf" srcId="{81BAB326-4911-4A6B-916D-968D7ED2D574}" destId="{E008F64F-28AC-41E0-A940-6B5E34C194ED}" srcOrd="0" destOrd="0" presId="urn:microsoft.com/office/officeart/2005/8/layout/radial4"/>
    <dgm:cxn modelId="{1A29DBEF-3287-4CE7-BEA2-859EEB96DDC5}" type="presParOf" srcId="{88FAAFF9-3E9A-4345-9EDA-CC02CCF4E4D3}" destId="{8297E9E6-774E-4AFA-B52E-B08374262051}" srcOrd="0" destOrd="0" presId="urn:microsoft.com/office/officeart/2005/8/layout/radial4"/>
    <dgm:cxn modelId="{75027D49-9CC5-440E-B21D-AB7C1A3C76FA}" type="presParOf" srcId="{88FAAFF9-3E9A-4345-9EDA-CC02CCF4E4D3}" destId="{671CAD22-91A0-4DA4-A62E-6AC9C2B2A707}" srcOrd="1" destOrd="0" presId="urn:microsoft.com/office/officeart/2005/8/layout/radial4"/>
    <dgm:cxn modelId="{5E5EED70-761E-4B8A-B465-691E79BAF0C8}" type="presParOf" srcId="{88FAAFF9-3E9A-4345-9EDA-CC02CCF4E4D3}" destId="{08C9D409-A4C9-43DD-9873-69CBE32C828E}" srcOrd="2" destOrd="0" presId="urn:microsoft.com/office/officeart/2005/8/layout/radial4"/>
    <dgm:cxn modelId="{FA172F06-FD95-4A9F-90F0-EB8356C930A5}" type="presParOf" srcId="{88FAAFF9-3E9A-4345-9EDA-CC02CCF4E4D3}" destId="{E008F64F-28AC-41E0-A940-6B5E34C194ED}" srcOrd="3" destOrd="0" presId="urn:microsoft.com/office/officeart/2005/8/layout/radial4"/>
    <dgm:cxn modelId="{4F2E4924-C86B-483A-8AF3-9C114ED60A21}" type="presParOf" srcId="{88FAAFF9-3E9A-4345-9EDA-CC02CCF4E4D3}" destId="{990630F1-D792-4ED9-B5C3-49F17EDB4FE5}" srcOrd="4" destOrd="0" presId="urn:microsoft.com/office/officeart/2005/8/layout/radial4"/>
    <dgm:cxn modelId="{42A958B1-4307-4D50-A0E6-3C877208D2BE}" type="presParOf" srcId="{88FAAFF9-3E9A-4345-9EDA-CC02CCF4E4D3}" destId="{84C30B99-BA19-45A6-8AE3-ADB87612537C}" srcOrd="5" destOrd="0" presId="urn:microsoft.com/office/officeart/2005/8/layout/radial4"/>
    <dgm:cxn modelId="{0AB0AFED-76FE-4B42-B5C8-572F7A92153A}" type="presParOf" srcId="{88FAAFF9-3E9A-4345-9EDA-CC02CCF4E4D3}" destId="{A17A3EE8-553E-449E-91AA-0093C59F2061}" srcOrd="6" destOrd="0" presId="urn:microsoft.com/office/officeart/2005/8/layout/radial4"/>
    <dgm:cxn modelId="{2C38C36D-5F79-4718-8BFC-921A3737292F}" type="presParOf" srcId="{88FAAFF9-3E9A-4345-9EDA-CC02CCF4E4D3}" destId="{96B5310B-9B34-4F16-BBAD-6A73CB2C0747}" srcOrd="7" destOrd="0" presId="urn:microsoft.com/office/officeart/2005/8/layout/radial4"/>
    <dgm:cxn modelId="{598BA86D-9017-4183-AC83-047EA338FB37}" type="presParOf" srcId="{88FAAFF9-3E9A-4345-9EDA-CC02CCF4E4D3}" destId="{21FDD3C9-BB38-4546-A6CA-26DF77086AAA}" srcOrd="8" destOrd="0" presId="urn:microsoft.com/office/officeart/2005/8/layout/radial4"/>
    <dgm:cxn modelId="{54547D16-EB03-4076-98CF-98316735253B}" type="presParOf" srcId="{88FAAFF9-3E9A-4345-9EDA-CC02CCF4E4D3}" destId="{CD620EF4-4F5D-4D04-A6BD-7DFCDD8AB13E}" srcOrd="9" destOrd="0" presId="urn:microsoft.com/office/officeart/2005/8/layout/radial4"/>
    <dgm:cxn modelId="{0E393496-0B6B-4126-888D-0BDED80193AD}" type="presParOf" srcId="{88FAAFF9-3E9A-4345-9EDA-CC02CCF4E4D3}" destId="{71F1BA0B-CB8F-4B38-943E-45CCD8EE5C0C}"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4F461B-D83D-4FBB-A738-6344D84CE3A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19AC647-1FAC-4D76-BEB9-73EDF2273DAA}">
      <dgm:prSet phldrT="[Text]"/>
      <dgm:spPr/>
      <dgm:t>
        <a:bodyPr/>
        <a:lstStyle/>
        <a:p>
          <a:r>
            <a:rPr lang="en-US" b="1" dirty="0">
              <a:solidFill>
                <a:srgbClr val="C52033"/>
              </a:solidFill>
            </a:rPr>
            <a:t>External Content</a:t>
          </a:r>
        </a:p>
      </dgm:t>
    </dgm:pt>
    <dgm:pt modelId="{55D0EF28-478C-4C9D-B1A2-C4371340CF3C}" type="parTrans" cxnId="{DDFF0F85-1888-41B8-A188-AD5C5FE26C8C}">
      <dgm:prSet/>
      <dgm:spPr/>
      <dgm:t>
        <a:bodyPr/>
        <a:lstStyle/>
        <a:p>
          <a:endParaRPr lang="en-US" b="0">
            <a:solidFill>
              <a:schemeClr val="tx1"/>
            </a:solidFill>
          </a:endParaRPr>
        </a:p>
      </dgm:t>
    </dgm:pt>
    <dgm:pt modelId="{9022B974-24EC-496D-BB40-040DB21508FD}" type="sibTrans" cxnId="{DDFF0F85-1888-41B8-A188-AD5C5FE26C8C}">
      <dgm:prSet/>
      <dgm:spPr/>
      <dgm:t>
        <a:bodyPr/>
        <a:lstStyle/>
        <a:p>
          <a:endParaRPr lang="en-US" b="0">
            <a:solidFill>
              <a:schemeClr val="tx1"/>
            </a:solidFill>
          </a:endParaRPr>
        </a:p>
      </dgm:t>
    </dgm:pt>
    <dgm:pt modelId="{C5A0A903-A00F-48D8-A034-4D7A7BBEFF1D}">
      <dgm:prSet phldrT="[Text]"/>
      <dgm:spPr/>
      <dgm:t>
        <a:bodyPr/>
        <a:lstStyle/>
        <a:p>
          <a:r>
            <a:rPr lang="en-US" b="0" dirty="0">
              <a:solidFill>
                <a:schemeClr val="tx1"/>
              </a:solidFill>
            </a:rPr>
            <a:t>Gallup Q12 Survey</a:t>
          </a:r>
        </a:p>
      </dgm:t>
    </dgm:pt>
    <dgm:pt modelId="{CABA1897-CF6F-48A0-AEE4-ABB11A6EEB96}" type="parTrans" cxnId="{20AD969A-B9F6-4244-8C43-E2A542A81D76}">
      <dgm:prSet/>
      <dgm:spPr/>
      <dgm:t>
        <a:bodyPr/>
        <a:lstStyle/>
        <a:p>
          <a:endParaRPr lang="en-US" b="0">
            <a:solidFill>
              <a:schemeClr val="tx1"/>
            </a:solidFill>
          </a:endParaRPr>
        </a:p>
      </dgm:t>
    </dgm:pt>
    <dgm:pt modelId="{B8D2E656-4259-436F-A0B3-695E84EFFD39}" type="sibTrans" cxnId="{20AD969A-B9F6-4244-8C43-E2A542A81D76}">
      <dgm:prSet/>
      <dgm:spPr/>
      <dgm:t>
        <a:bodyPr/>
        <a:lstStyle/>
        <a:p>
          <a:endParaRPr lang="en-US" b="0">
            <a:solidFill>
              <a:schemeClr val="tx1"/>
            </a:solidFill>
          </a:endParaRPr>
        </a:p>
      </dgm:t>
    </dgm:pt>
    <dgm:pt modelId="{E46DF361-D763-4893-8095-69A192C999E4}">
      <dgm:prSet phldrT="[Text]"/>
      <dgm:spPr/>
      <dgm:t>
        <a:bodyPr/>
        <a:lstStyle/>
        <a:p>
          <a:r>
            <a:rPr lang="en-US" b="0" dirty="0">
              <a:solidFill>
                <a:schemeClr val="tx1"/>
              </a:solidFill>
            </a:rPr>
            <a:t>Organizational Climate and Company Productivity</a:t>
          </a:r>
        </a:p>
      </dgm:t>
    </dgm:pt>
    <dgm:pt modelId="{2D941225-17E6-47CF-9B98-7B7C65A7B538}" type="parTrans" cxnId="{6FAF30C7-24F9-4092-A425-D3E776D3EF82}">
      <dgm:prSet/>
      <dgm:spPr/>
      <dgm:t>
        <a:bodyPr/>
        <a:lstStyle/>
        <a:p>
          <a:endParaRPr lang="en-US" b="0">
            <a:solidFill>
              <a:schemeClr val="tx1"/>
            </a:solidFill>
          </a:endParaRPr>
        </a:p>
      </dgm:t>
    </dgm:pt>
    <dgm:pt modelId="{E9E89AF1-61B6-4949-9D86-0834358C5857}" type="sibTrans" cxnId="{6FAF30C7-24F9-4092-A425-D3E776D3EF82}">
      <dgm:prSet/>
      <dgm:spPr/>
      <dgm:t>
        <a:bodyPr/>
        <a:lstStyle/>
        <a:p>
          <a:endParaRPr lang="en-US" b="0">
            <a:solidFill>
              <a:schemeClr val="tx1"/>
            </a:solidFill>
          </a:endParaRPr>
        </a:p>
      </dgm:t>
    </dgm:pt>
    <dgm:pt modelId="{7FD11FAD-C2E9-4925-9A89-7FB4268541EF}">
      <dgm:prSet phldrT="[Text]"/>
      <dgm:spPr/>
      <dgm:t>
        <a:bodyPr/>
        <a:lstStyle/>
        <a:p>
          <a:r>
            <a:rPr lang="en-US" b="0" dirty="0">
              <a:solidFill>
                <a:schemeClr val="tx1"/>
              </a:solidFill>
            </a:rPr>
            <a:t>Employee Satisfaction: Does Kano’s Model Apply?</a:t>
          </a:r>
        </a:p>
      </dgm:t>
    </dgm:pt>
    <dgm:pt modelId="{A76BD90C-E12A-4047-8A17-E8AC3E847E7B}" type="parTrans" cxnId="{AFFF03E3-8D47-4439-B13A-872F02A4392F}">
      <dgm:prSet/>
      <dgm:spPr/>
      <dgm:t>
        <a:bodyPr/>
        <a:lstStyle/>
        <a:p>
          <a:endParaRPr lang="en-US" b="0">
            <a:solidFill>
              <a:schemeClr val="tx1"/>
            </a:solidFill>
          </a:endParaRPr>
        </a:p>
      </dgm:t>
    </dgm:pt>
    <dgm:pt modelId="{AE5795C0-63E2-4FF7-8500-2AACD9CB8BDF}" type="sibTrans" cxnId="{AFFF03E3-8D47-4439-B13A-872F02A4392F}">
      <dgm:prSet/>
      <dgm:spPr/>
      <dgm:t>
        <a:bodyPr/>
        <a:lstStyle/>
        <a:p>
          <a:endParaRPr lang="en-US" b="0">
            <a:solidFill>
              <a:schemeClr val="tx1"/>
            </a:solidFill>
          </a:endParaRPr>
        </a:p>
      </dgm:t>
    </dgm:pt>
    <dgm:pt modelId="{C3964CE9-DE20-4ECB-A5B7-1C2E9EE982D3}">
      <dgm:prSet phldrT="[Text]"/>
      <dgm:spPr/>
      <dgm:t>
        <a:bodyPr/>
        <a:lstStyle/>
        <a:p>
          <a:r>
            <a:rPr lang="en-US" b="0" dirty="0">
              <a:solidFill>
                <a:schemeClr val="tx1"/>
              </a:solidFill>
            </a:rPr>
            <a:t>Forbes Job Satisfaction Top 10 Factors</a:t>
          </a:r>
        </a:p>
      </dgm:t>
    </dgm:pt>
    <dgm:pt modelId="{07AC57B8-ED72-4AE6-B672-915105F4EA0C}" type="parTrans" cxnId="{2B8B3658-8A1A-4FD0-8A4A-361759F2C1C8}">
      <dgm:prSet/>
      <dgm:spPr/>
      <dgm:t>
        <a:bodyPr/>
        <a:lstStyle/>
        <a:p>
          <a:endParaRPr lang="en-US" b="0">
            <a:solidFill>
              <a:schemeClr val="tx1"/>
            </a:solidFill>
          </a:endParaRPr>
        </a:p>
      </dgm:t>
    </dgm:pt>
    <dgm:pt modelId="{DDF90458-31A9-4B19-ABA7-086EC9F78C78}" type="sibTrans" cxnId="{2B8B3658-8A1A-4FD0-8A4A-361759F2C1C8}">
      <dgm:prSet/>
      <dgm:spPr/>
      <dgm:t>
        <a:bodyPr/>
        <a:lstStyle/>
        <a:p>
          <a:endParaRPr lang="en-US" b="0">
            <a:solidFill>
              <a:schemeClr val="tx1"/>
            </a:solidFill>
          </a:endParaRPr>
        </a:p>
      </dgm:t>
    </dgm:pt>
    <dgm:pt modelId="{8BA0374A-DBA0-473F-BD4C-EA19FCAB9765}">
      <dgm:prSet phldrT="[Text]"/>
      <dgm:spPr/>
      <dgm:t>
        <a:bodyPr/>
        <a:lstStyle/>
        <a:p>
          <a:r>
            <a:rPr lang="en-US" b="0">
              <a:solidFill>
                <a:schemeClr val="tx1"/>
              </a:solidFill>
            </a:rPr>
            <a:t>The Development of an Employee Satisfaction Model for Higher Education</a:t>
          </a:r>
          <a:endParaRPr lang="en-US" b="0" dirty="0">
            <a:solidFill>
              <a:schemeClr val="tx1"/>
            </a:solidFill>
          </a:endParaRPr>
        </a:p>
      </dgm:t>
    </dgm:pt>
    <dgm:pt modelId="{C6DE7935-AAF6-4CD9-A511-C1C78E44098E}" type="parTrans" cxnId="{02A2509C-67BF-4E77-AEC9-6AD65097E998}">
      <dgm:prSet/>
      <dgm:spPr/>
      <dgm:t>
        <a:bodyPr/>
        <a:lstStyle/>
        <a:p>
          <a:endParaRPr lang="en-US" b="0">
            <a:solidFill>
              <a:schemeClr val="tx1"/>
            </a:solidFill>
          </a:endParaRPr>
        </a:p>
      </dgm:t>
    </dgm:pt>
    <dgm:pt modelId="{2D0342A5-6ED8-47D6-80C6-8313E2DDFCC7}" type="sibTrans" cxnId="{02A2509C-67BF-4E77-AEC9-6AD65097E998}">
      <dgm:prSet/>
      <dgm:spPr/>
      <dgm:t>
        <a:bodyPr/>
        <a:lstStyle/>
        <a:p>
          <a:endParaRPr lang="en-US" b="0">
            <a:solidFill>
              <a:schemeClr val="tx1"/>
            </a:solidFill>
          </a:endParaRPr>
        </a:p>
      </dgm:t>
    </dgm:pt>
    <dgm:pt modelId="{88FAAFF9-3E9A-4345-9EDA-CC02CCF4E4D3}" type="pres">
      <dgm:prSet presAssocID="{704F461B-D83D-4FBB-A738-6344D84CE3A7}" presName="cycle" presStyleCnt="0">
        <dgm:presLayoutVars>
          <dgm:chMax val="1"/>
          <dgm:dir/>
          <dgm:animLvl val="ctr"/>
          <dgm:resizeHandles val="exact"/>
        </dgm:presLayoutVars>
      </dgm:prSet>
      <dgm:spPr/>
    </dgm:pt>
    <dgm:pt modelId="{8297E9E6-774E-4AFA-B52E-B08374262051}" type="pres">
      <dgm:prSet presAssocID="{F19AC647-1FAC-4D76-BEB9-73EDF2273DAA}" presName="centerShape" presStyleLbl="node0" presStyleIdx="0" presStyleCnt="1"/>
      <dgm:spPr/>
    </dgm:pt>
    <dgm:pt modelId="{671CAD22-91A0-4DA4-A62E-6AC9C2B2A707}" type="pres">
      <dgm:prSet presAssocID="{CABA1897-CF6F-48A0-AEE4-ABB11A6EEB96}" presName="parTrans" presStyleLbl="bgSibTrans2D1" presStyleIdx="0" presStyleCnt="5"/>
      <dgm:spPr/>
    </dgm:pt>
    <dgm:pt modelId="{08C9D409-A4C9-43DD-9873-69CBE32C828E}" type="pres">
      <dgm:prSet presAssocID="{C5A0A903-A00F-48D8-A034-4D7A7BBEFF1D}" presName="node" presStyleLbl="node1" presStyleIdx="0" presStyleCnt="5">
        <dgm:presLayoutVars>
          <dgm:bulletEnabled val="1"/>
        </dgm:presLayoutVars>
      </dgm:prSet>
      <dgm:spPr/>
    </dgm:pt>
    <dgm:pt modelId="{84C30B99-BA19-45A6-8AE3-ADB87612537C}" type="pres">
      <dgm:prSet presAssocID="{2D941225-17E6-47CF-9B98-7B7C65A7B538}" presName="parTrans" presStyleLbl="bgSibTrans2D1" presStyleIdx="1" presStyleCnt="5"/>
      <dgm:spPr/>
    </dgm:pt>
    <dgm:pt modelId="{A17A3EE8-553E-449E-91AA-0093C59F2061}" type="pres">
      <dgm:prSet presAssocID="{E46DF361-D763-4893-8095-69A192C999E4}" presName="node" presStyleLbl="node1" presStyleIdx="1" presStyleCnt="5">
        <dgm:presLayoutVars>
          <dgm:bulletEnabled val="1"/>
        </dgm:presLayoutVars>
      </dgm:prSet>
      <dgm:spPr/>
    </dgm:pt>
    <dgm:pt modelId="{7FEF52E8-5DF6-407C-8DCE-FA931C047BC7}" type="pres">
      <dgm:prSet presAssocID="{C6DE7935-AAF6-4CD9-A511-C1C78E44098E}" presName="parTrans" presStyleLbl="bgSibTrans2D1" presStyleIdx="2" presStyleCnt="5"/>
      <dgm:spPr/>
    </dgm:pt>
    <dgm:pt modelId="{ACAC30EC-9480-43D5-A679-281062BECAC3}" type="pres">
      <dgm:prSet presAssocID="{8BA0374A-DBA0-473F-BD4C-EA19FCAB9765}" presName="node" presStyleLbl="node1" presStyleIdx="2" presStyleCnt="5">
        <dgm:presLayoutVars>
          <dgm:bulletEnabled val="1"/>
        </dgm:presLayoutVars>
      </dgm:prSet>
      <dgm:spPr/>
    </dgm:pt>
    <dgm:pt modelId="{734D2D89-32EB-40FA-A9B6-8DA6E7B90B2B}" type="pres">
      <dgm:prSet presAssocID="{A76BD90C-E12A-4047-8A17-E8AC3E847E7B}" presName="parTrans" presStyleLbl="bgSibTrans2D1" presStyleIdx="3" presStyleCnt="5"/>
      <dgm:spPr/>
    </dgm:pt>
    <dgm:pt modelId="{C62EFE28-437A-4139-9CFF-A9B48AD135D4}" type="pres">
      <dgm:prSet presAssocID="{7FD11FAD-C2E9-4925-9A89-7FB4268541EF}" presName="node" presStyleLbl="node1" presStyleIdx="3" presStyleCnt="5">
        <dgm:presLayoutVars>
          <dgm:bulletEnabled val="1"/>
        </dgm:presLayoutVars>
      </dgm:prSet>
      <dgm:spPr/>
    </dgm:pt>
    <dgm:pt modelId="{8F2E279B-5F80-4E56-B7D0-F83E43A0D092}" type="pres">
      <dgm:prSet presAssocID="{07AC57B8-ED72-4AE6-B672-915105F4EA0C}" presName="parTrans" presStyleLbl="bgSibTrans2D1" presStyleIdx="4" presStyleCnt="5"/>
      <dgm:spPr/>
    </dgm:pt>
    <dgm:pt modelId="{1DB7CA73-AC3F-461A-8086-EC0AE2C40C2C}" type="pres">
      <dgm:prSet presAssocID="{C3964CE9-DE20-4ECB-A5B7-1C2E9EE982D3}" presName="node" presStyleLbl="node1" presStyleIdx="4" presStyleCnt="5">
        <dgm:presLayoutVars>
          <dgm:bulletEnabled val="1"/>
        </dgm:presLayoutVars>
      </dgm:prSet>
      <dgm:spPr/>
    </dgm:pt>
  </dgm:ptLst>
  <dgm:cxnLst>
    <dgm:cxn modelId="{AA88080A-4A72-469A-BD6C-53BBBFED5E59}" type="presOf" srcId="{8BA0374A-DBA0-473F-BD4C-EA19FCAB9765}" destId="{ACAC30EC-9480-43D5-A679-281062BECAC3}" srcOrd="0" destOrd="0" presId="urn:microsoft.com/office/officeart/2005/8/layout/radial4"/>
    <dgm:cxn modelId="{C8956B49-B3E9-4D6A-8855-C154875B7242}" type="presOf" srcId="{A76BD90C-E12A-4047-8A17-E8AC3E847E7B}" destId="{734D2D89-32EB-40FA-A9B6-8DA6E7B90B2B}" srcOrd="0" destOrd="0" presId="urn:microsoft.com/office/officeart/2005/8/layout/radial4"/>
    <dgm:cxn modelId="{68F2BC4A-3449-4870-B72B-891207CADE97}" type="presOf" srcId="{E46DF361-D763-4893-8095-69A192C999E4}" destId="{A17A3EE8-553E-449E-91AA-0093C59F2061}" srcOrd="0" destOrd="0" presId="urn:microsoft.com/office/officeart/2005/8/layout/radial4"/>
    <dgm:cxn modelId="{2B8B3658-8A1A-4FD0-8A4A-361759F2C1C8}" srcId="{F19AC647-1FAC-4D76-BEB9-73EDF2273DAA}" destId="{C3964CE9-DE20-4ECB-A5B7-1C2E9EE982D3}" srcOrd="4" destOrd="0" parTransId="{07AC57B8-ED72-4AE6-B672-915105F4EA0C}" sibTransId="{DDF90458-31A9-4B19-ABA7-086EC9F78C78}"/>
    <dgm:cxn modelId="{CD973B78-86C9-4456-8F65-B9AA8044AA59}" type="presOf" srcId="{704F461B-D83D-4FBB-A738-6344D84CE3A7}" destId="{88FAAFF9-3E9A-4345-9EDA-CC02CCF4E4D3}" srcOrd="0" destOrd="0" presId="urn:microsoft.com/office/officeart/2005/8/layout/radial4"/>
    <dgm:cxn modelId="{417F7C7C-8C48-45C8-8D32-008DEDA9ED2A}" type="presOf" srcId="{7FD11FAD-C2E9-4925-9A89-7FB4268541EF}" destId="{C62EFE28-437A-4139-9CFF-A9B48AD135D4}" srcOrd="0" destOrd="0" presId="urn:microsoft.com/office/officeart/2005/8/layout/radial4"/>
    <dgm:cxn modelId="{E6CD4584-522A-4BB7-9439-8DD81560A544}" type="presOf" srcId="{C6DE7935-AAF6-4CD9-A511-C1C78E44098E}" destId="{7FEF52E8-5DF6-407C-8DCE-FA931C047BC7}" srcOrd="0" destOrd="0" presId="urn:microsoft.com/office/officeart/2005/8/layout/radial4"/>
    <dgm:cxn modelId="{DDFF0F85-1888-41B8-A188-AD5C5FE26C8C}" srcId="{704F461B-D83D-4FBB-A738-6344D84CE3A7}" destId="{F19AC647-1FAC-4D76-BEB9-73EDF2273DAA}" srcOrd="0" destOrd="0" parTransId="{55D0EF28-478C-4C9D-B1A2-C4371340CF3C}" sibTransId="{9022B974-24EC-496D-BB40-040DB21508FD}"/>
    <dgm:cxn modelId="{07F68086-A119-4029-BAE5-BE1965256895}" type="presOf" srcId="{C3964CE9-DE20-4ECB-A5B7-1C2E9EE982D3}" destId="{1DB7CA73-AC3F-461A-8086-EC0AE2C40C2C}" srcOrd="0" destOrd="0" presId="urn:microsoft.com/office/officeart/2005/8/layout/radial4"/>
    <dgm:cxn modelId="{F28C1091-B5A4-4A05-B462-C2E01A988DD3}" type="presOf" srcId="{F19AC647-1FAC-4D76-BEB9-73EDF2273DAA}" destId="{8297E9E6-774E-4AFA-B52E-B08374262051}" srcOrd="0" destOrd="0" presId="urn:microsoft.com/office/officeart/2005/8/layout/radial4"/>
    <dgm:cxn modelId="{20AD969A-B9F6-4244-8C43-E2A542A81D76}" srcId="{F19AC647-1FAC-4D76-BEB9-73EDF2273DAA}" destId="{C5A0A903-A00F-48D8-A034-4D7A7BBEFF1D}" srcOrd="0" destOrd="0" parTransId="{CABA1897-CF6F-48A0-AEE4-ABB11A6EEB96}" sibTransId="{B8D2E656-4259-436F-A0B3-695E84EFFD39}"/>
    <dgm:cxn modelId="{02A2509C-67BF-4E77-AEC9-6AD65097E998}" srcId="{F19AC647-1FAC-4D76-BEB9-73EDF2273DAA}" destId="{8BA0374A-DBA0-473F-BD4C-EA19FCAB9765}" srcOrd="2" destOrd="0" parTransId="{C6DE7935-AAF6-4CD9-A511-C1C78E44098E}" sibTransId="{2D0342A5-6ED8-47D6-80C6-8313E2DDFCC7}"/>
    <dgm:cxn modelId="{9B2EFCA8-0C5B-4159-8A71-0D10B9095607}" type="presOf" srcId="{CABA1897-CF6F-48A0-AEE4-ABB11A6EEB96}" destId="{671CAD22-91A0-4DA4-A62E-6AC9C2B2A707}" srcOrd="0" destOrd="0" presId="urn:microsoft.com/office/officeart/2005/8/layout/radial4"/>
    <dgm:cxn modelId="{F8CA1EAC-BE8F-4A8D-94D5-8620A315B158}" type="presOf" srcId="{2D941225-17E6-47CF-9B98-7B7C65A7B538}" destId="{84C30B99-BA19-45A6-8AE3-ADB87612537C}" srcOrd="0" destOrd="0" presId="urn:microsoft.com/office/officeart/2005/8/layout/radial4"/>
    <dgm:cxn modelId="{079314BD-FD6B-46B1-8931-E5F27387F719}" type="presOf" srcId="{07AC57B8-ED72-4AE6-B672-915105F4EA0C}" destId="{8F2E279B-5F80-4E56-B7D0-F83E43A0D092}" srcOrd="0" destOrd="0" presId="urn:microsoft.com/office/officeart/2005/8/layout/radial4"/>
    <dgm:cxn modelId="{6FAF30C7-24F9-4092-A425-D3E776D3EF82}" srcId="{F19AC647-1FAC-4D76-BEB9-73EDF2273DAA}" destId="{E46DF361-D763-4893-8095-69A192C999E4}" srcOrd="1" destOrd="0" parTransId="{2D941225-17E6-47CF-9B98-7B7C65A7B538}" sibTransId="{E9E89AF1-61B6-4949-9D86-0834358C5857}"/>
    <dgm:cxn modelId="{AFFF03E3-8D47-4439-B13A-872F02A4392F}" srcId="{F19AC647-1FAC-4D76-BEB9-73EDF2273DAA}" destId="{7FD11FAD-C2E9-4925-9A89-7FB4268541EF}" srcOrd="3" destOrd="0" parTransId="{A76BD90C-E12A-4047-8A17-E8AC3E847E7B}" sibTransId="{AE5795C0-63E2-4FF7-8500-2AACD9CB8BDF}"/>
    <dgm:cxn modelId="{96C245E7-A217-44C0-9F70-659AD092EDBD}" type="presOf" srcId="{C5A0A903-A00F-48D8-A034-4D7A7BBEFF1D}" destId="{08C9D409-A4C9-43DD-9873-69CBE32C828E}" srcOrd="0" destOrd="0" presId="urn:microsoft.com/office/officeart/2005/8/layout/radial4"/>
    <dgm:cxn modelId="{1A29DBEF-3287-4CE7-BEA2-859EEB96DDC5}" type="presParOf" srcId="{88FAAFF9-3E9A-4345-9EDA-CC02CCF4E4D3}" destId="{8297E9E6-774E-4AFA-B52E-B08374262051}" srcOrd="0" destOrd="0" presId="urn:microsoft.com/office/officeart/2005/8/layout/radial4"/>
    <dgm:cxn modelId="{75027D49-9CC5-440E-B21D-AB7C1A3C76FA}" type="presParOf" srcId="{88FAAFF9-3E9A-4345-9EDA-CC02CCF4E4D3}" destId="{671CAD22-91A0-4DA4-A62E-6AC9C2B2A707}" srcOrd="1" destOrd="0" presId="urn:microsoft.com/office/officeart/2005/8/layout/radial4"/>
    <dgm:cxn modelId="{5E5EED70-761E-4B8A-B465-691E79BAF0C8}" type="presParOf" srcId="{88FAAFF9-3E9A-4345-9EDA-CC02CCF4E4D3}" destId="{08C9D409-A4C9-43DD-9873-69CBE32C828E}" srcOrd="2" destOrd="0" presId="urn:microsoft.com/office/officeart/2005/8/layout/radial4"/>
    <dgm:cxn modelId="{42A958B1-4307-4D50-A0E6-3C877208D2BE}" type="presParOf" srcId="{88FAAFF9-3E9A-4345-9EDA-CC02CCF4E4D3}" destId="{84C30B99-BA19-45A6-8AE3-ADB87612537C}" srcOrd="3" destOrd="0" presId="urn:microsoft.com/office/officeart/2005/8/layout/radial4"/>
    <dgm:cxn modelId="{0AB0AFED-76FE-4B42-B5C8-572F7A92153A}" type="presParOf" srcId="{88FAAFF9-3E9A-4345-9EDA-CC02CCF4E4D3}" destId="{A17A3EE8-553E-449E-91AA-0093C59F2061}" srcOrd="4" destOrd="0" presId="urn:microsoft.com/office/officeart/2005/8/layout/radial4"/>
    <dgm:cxn modelId="{DEB03F7A-2206-421F-9D2D-1355C6E6BD0C}" type="presParOf" srcId="{88FAAFF9-3E9A-4345-9EDA-CC02CCF4E4D3}" destId="{7FEF52E8-5DF6-407C-8DCE-FA931C047BC7}" srcOrd="5" destOrd="0" presId="urn:microsoft.com/office/officeart/2005/8/layout/radial4"/>
    <dgm:cxn modelId="{64C74EE6-5C7A-41E5-BB9A-262421D19CB2}" type="presParOf" srcId="{88FAAFF9-3E9A-4345-9EDA-CC02CCF4E4D3}" destId="{ACAC30EC-9480-43D5-A679-281062BECAC3}" srcOrd="6" destOrd="0" presId="urn:microsoft.com/office/officeart/2005/8/layout/radial4"/>
    <dgm:cxn modelId="{61A66469-A93C-43EC-A5BD-1FF7B7AA5A10}" type="presParOf" srcId="{88FAAFF9-3E9A-4345-9EDA-CC02CCF4E4D3}" destId="{734D2D89-32EB-40FA-A9B6-8DA6E7B90B2B}" srcOrd="7" destOrd="0" presId="urn:microsoft.com/office/officeart/2005/8/layout/radial4"/>
    <dgm:cxn modelId="{16BA7840-39D5-4CDA-AC9B-9E303E3264BA}" type="presParOf" srcId="{88FAAFF9-3E9A-4345-9EDA-CC02CCF4E4D3}" destId="{C62EFE28-437A-4139-9CFF-A9B48AD135D4}" srcOrd="8" destOrd="0" presId="urn:microsoft.com/office/officeart/2005/8/layout/radial4"/>
    <dgm:cxn modelId="{FC904E50-52C0-461A-B736-D359B5C0948B}" type="presParOf" srcId="{88FAAFF9-3E9A-4345-9EDA-CC02CCF4E4D3}" destId="{8F2E279B-5F80-4E56-B7D0-F83E43A0D092}" srcOrd="9" destOrd="0" presId="urn:microsoft.com/office/officeart/2005/8/layout/radial4"/>
    <dgm:cxn modelId="{93E8E1D3-4B72-43D0-9944-8260760F0E18}" type="presParOf" srcId="{88FAAFF9-3E9A-4345-9EDA-CC02CCF4E4D3}" destId="{1DB7CA73-AC3F-461A-8086-EC0AE2C40C2C}" srcOrd="10"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E47E2C-0BFB-4155-A036-2B2119E1691D}" type="doc">
      <dgm:prSet loTypeId="urn:microsoft.com/office/officeart/2005/8/layout/process1" loCatId="process" qsTypeId="urn:microsoft.com/office/officeart/2005/8/quickstyle/simple1" qsCatId="simple" csTypeId="urn:microsoft.com/office/officeart/2005/8/colors/accent1_2" csCatId="accent1" phldr="1"/>
      <dgm:spPr/>
    </dgm:pt>
    <dgm:pt modelId="{D10104E0-0EEC-45F2-8F1D-9A9B042F4B31}">
      <dgm:prSet phldrT="[Text]"/>
      <dgm:spPr/>
      <dgm:t>
        <a:bodyPr/>
        <a:lstStyle/>
        <a:p>
          <a:r>
            <a:rPr lang="en-US" dirty="0">
              <a:solidFill>
                <a:schemeClr val="tx1"/>
              </a:solidFill>
            </a:rPr>
            <a:t>Determine mix of identity-based focus groups.</a:t>
          </a:r>
        </a:p>
      </dgm:t>
    </dgm:pt>
    <dgm:pt modelId="{433617BF-1E7C-4A19-9D45-C2DADA3354CB}" type="parTrans" cxnId="{F64BAE64-6449-4954-9FC4-1B1C959C3F4B}">
      <dgm:prSet/>
      <dgm:spPr/>
      <dgm:t>
        <a:bodyPr/>
        <a:lstStyle/>
        <a:p>
          <a:endParaRPr lang="en-US">
            <a:solidFill>
              <a:schemeClr val="tx1"/>
            </a:solidFill>
          </a:endParaRPr>
        </a:p>
      </dgm:t>
    </dgm:pt>
    <dgm:pt modelId="{57448BD8-7120-4BC9-9E4B-4727D68CFD0A}" type="sibTrans" cxnId="{F64BAE64-6449-4954-9FC4-1B1C959C3F4B}">
      <dgm:prSet/>
      <dgm:spPr/>
      <dgm:t>
        <a:bodyPr/>
        <a:lstStyle/>
        <a:p>
          <a:endParaRPr lang="en-US">
            <a:solidFill>
              <a:schemeClr val="tx1"/>
            </a:solidFill>
          </a:endParaRPr>
        </a:p>
      </dgm:t>
    </dgm:pt>
    <dgm:pt modelId="{6B841C8C-4D16-4AC9-A04D-32701FD6E237}">
      <dgm:prSet phldrT="[Text]"/>
      <dgm:spPr/>
      <dgm:t>
        <a:bodyPr/>
        <a:lstStyle/>
        <a:p>
          <a:r>
            <a:rPr lang="en-US" dirty="0">
              <a:solidFill>
                <a:schemeClr val="tx1"/>
              </a:solidFill>
            </a:rPr>
            <a:t>Develop focus group script and training materials.</a:t>
          </a:r>
        </a:p>
      </dgm:t>
    </dgm:pt>
    <dgm:pt modelId="{240F6BB2-FD40-4D77-99E2-F3B3CBB22A89}" type="parTrans" cxnId="{A7C061FF-E431-4368-95FB-66779CD1CAD4}">
      <dgm:prSet/>
      <dgm:spPr/>
      <dgm:t>
        <a:bodyPr/>
        <a:lstStyle/>
        <a:p>
          <a:endParaRPr lang="en-US">
            <a:solidFill>
              <a:schemeClr val="tx1"/>
            </a:solidFill>
          </a:endParaRPr>
        </a:p>
      </dgm:t>
    </dgm:pt>
    <dgm:pt modelId="{3E858AA6-7BA9-472A-9756-81EA06AB7236}" type="sibTrans" cxnId="{A7C061FF-E431-4368-95FB-66779CD1CAD4}">
      <dgm:prSet/>
      <dgm:spPr/>
      <dgm:t>
        <a:bodyPr/>
        <a:lstStyle/>
        <a:p>
          <a:endParaRPr lang="en-US">
            <a:solidFill>
              <a:schemeClr val="tx1"/>
            </a:solidFill>
          </a:endParaRPr>
        </a:p>
      </dgm:t>
    </dgm:pt>
    <dgm:pt modelId="{A5E9E75C-3817-4BE1-B802-5B5D646A0339}">
      <dgm:prSet phldrT="[Text]"/>
      <dgm:spPr/>
      <dgm:t>
        <a:bodyPr/>
        <a:lstStyle/>
        <a:p>
          <a:r>
            <a:rPr lang="en-US" dirty="0">
              <a:solidFill>
                <a:schemeClr val="tx1"/>
              </a:solidFill>
            </a:rPr>
            <a:t>Recruit &amp; train focus group facilitators.</a:t>
          </a:r>
        </a:p>
      </dgm:t>
    </dgm:pt>
    <dgm:pt modelId="{DD20563B-4A83-42E8-A85E-B7E259EB7955}" type="parTrans" cxnId="{158D1A9A-B3F5-4E7C-B237-BDFACF3F941B}">
      <dgm:prSet/>
      <dgm:spPr/>
      <dgm:t>
        <a:bodyPr/>
        <a:lstStyle/>
        <a:p>
          <a:endParaRPr lang="en-US">
            <a:solidFill>
              <a:schemeClr val="tx1"/>
            </a:solidFill>
          </a:endParaRPr>
        </a:p>
      </dgm:t>
    </dgm:pt>
    <dgm:pt modelId="{E96A9673-84AC-47E9-8A07-FAA70281F976}" type="sibTrans" cxnId="{158D1A9A-B3F5-4E7C-B237-BDFACF3F941B}">
      <dgm:prSet/>
      <dgm:spPr/>
      <dgm:t>
        <a:bodyPr/>
        <a:lstStyle/>
        <a:p>
          <a:endParaRPr lang="en-US">
            <a:solidFill>
              <a:schemeClr val="tx1"/>
            </a:solidFill>
          </a:endParaRPr>
        </a:p>
      </dgm:t>
    </dgm:pt>
    <dgm:pt modelId="{00E40F20-1206-43EF-86C2-1DEA16623A32}">
      <dgm:prSet phldrT="[Text]"/>
      <dgm:spPr/>
      <dgm:t>
        <a:bodyPr/>
        <a:lstStyle/>
        <a:p>
          <a:r>
            <a:rPr lang="en-US" dirty="0">
              <a:solidFill>
                <a:schemeClr val="tx1"/>
              </a:solidFill>
            </a:rPr>
            <a:t>Invite employees to sign up for focus groups.</a:t>
          </a:r>
        </a:p>
      </dgm:t>
    </dgm:pt>
    <dgm:pt modelId="{63E0B006-F40C-4DCF-BADD-CC28C0435CEA}" type="parTrans" cxnId="{4490EBE2-8BBE-4429-9921-2B5F3629FC35}">
      <dgm:prSet/>
      <dgm:spPr/>
      <dgm:t>
        <a:bodyPr/>
        <a:lstStyle/>
        <a:p>
          <a:endParaRPr lang="en-US">
            <a:solidFill>
              <a:schemeClr val="tx1"/>
            </a:solidFill>
          </a:endParaRPr>
        </a:p>
      </dgm:t>
    </dgm:pt>
    <dgm:pt modelId="{2A109D01-3F41-4001-BCB4-9A5CDB4FF0A7}" type="sibTrans" cxnId="{4490EBE2-8BBE-4429-9921-2B5F3629FC35}">
      <dgm:prSet/>
      <dgm:spPr/>
      <dgm:t>
        <a:bodyPr/>
        <a:lstStyle/>
        <a:p>
          <a:endParaRPr lang="en-US">
            <a:solidFill>
              <a:schemeClr val="tx1"/>
            </a:solidFill>
          </a:endParaRPr>
        </a:p>
      </dgm:t>
    </dgm:pt>
    <dgm:pt modelId="{3258CDC7-9E69-462E-A029-40F398917EFE}">
      <dgm:prSet phldrT="[Text]"/>
      <dgm:spPr/>
      <dgm:t>
        <a:bodyPr/>
        <a:lstStyle/>
        <a:p>
          <a:r>
            <a:rPr lang="en-US" dirty="0">
              <a:solidFill>
                <a:schemeClr val="tx1"/>
              </a:solidFill>
            </a:rPr>
            <a:t>Conduct focus groups.</a:t>
          </a:r>
        </a:p>
      </dgm:t>
    </dgm:pt>
    <dgm:pt modelId="{0B7E591E-E4AE-4EE4-838E-F755C40636A2}" type="parTrans" cxnId="{5BC76B29-7498-4627-91FA-FABE70F45C7E}">
      <dgm:prSet/>
      <dgm:spPr/>
      <dgm:t>
        <a:bodyPr/>
        <a:lstStyle/>
        <a:p>
          <a:endParaRPr lang="en-US">
            <a:solidFill>
              <a:schemeClr val="tx1"/>
            </a:solidFill>
          </a:endParaRPr>
        </a:p>
      </dgm:t>
    </dgm:pt>
    <dgm:pt modelId="{112F520D-ACA8-4D74-92DF-983381BB58B8}" type="sibTrans" cxnId="{5BC76B29-7498-4627-91FA-FABE70F45C7E}">
      <dgm:prSet/>
      <dgm:spPr/>
      <dgm:t>
        <a:bodyPr/>
        <a:lstStyle/>
        <a:p>
          <a:endParaRPr lang="en-US">
            <a:solidFill>
              <a:schemeClr val="tx1"/>
            </a:solidFill>
          </a:endParaRPr>
        </a:p>
      </dgm:t>
    </dgm:pt>
    <dgm:pt modelId="{8D4FCFC0-136C-4B92-A442-B520A16F27D7}">
      <dgm:prSet phldrT="[Text]"/>
      <dgm:spPr/>
      <dgm:t>
        <a:bodyPr/>
        <a:lstStyle/>
        <a:p>
          <a:r>
            <a:rPr lang="en-US" dirty="0">
              <a:solidFill>
                <a:schemeClr val="tx1"/>
              </a:solidFill>
            </a:rPr>
            <a:t>Consolidate focus group notes and incorporate changes.</a:t>
          </a:r>
        </a:p>
      </dgm:t>
    </dgm:pt>
    <dgm:pt modelId="{14CBF577-15EF-40F9-9280-543ABD935659}" type="parTrans" cxnId="{FF4A9EB8-1D64-4CB9-9135-4FEF5D944C48}">
      <dgm:prSet/>
      <dgm:spPr/>
      <dgm:t>
        <a:bodyPr/>
        <a:lstStyle/>
        <a:p>
          <a:endParaRPr lang="en-US">
            <a:solidFill>
              <a:schemeClr val="tx1"/>
            </a:solidFill>
          </a:endParaRPr>
        </a:p>
      </dgm:t>
    </dgm:pt>
    <dgm:pt modelId="{7BCC5856-5E4D-4ACA-8674-94250395FC57}" type="sibTrans" cxnId="{FF4A9EB8-1D64-4CB9-9135-4FEF5D944C48}">
      <dgm:prSet/>
      <dgm:spPr/>
      <dgm:t>
        <a:bodyPr/>
        <a:lstStyle/>
        <a:p>
          <a:endParaRPr lang="en-US">
            <a:solidFill>
              <a:schemeClr val="tx1"/>
            </a:solidFill>
          </a:endParaRPr>
        </a:p>
      </dgm:t>
    </dgm:pt>
    <dgm:pt modelId="{B004D6CE-ED19-4859-BC6D-40E092F87B1F}" type="pres">
      <dgm:prSet presAssocID="{72E47E2C-0BFB-4155-A036-2B2119E1691D}" presName="Name0" presStyleCnt="0">
        <dgm:presLayoutVars>
          <dgm:dir/>
          <dgm:resizeHandles val="exact"/>
        </dgm:presLayoutVars>
      </dgm:prSet>
      <dgm:spPr/>
    </dgm:pt>
    <dgm:pt modelId="{0A04E787-A59E-44EB-AA5A-7981A7BFB0E6}" type="pres">
      <dgm:prSet presAssocID="{D10104E0-0EEC-45F2-8F1D-9A9B042F4B31}" presName="node" presStyleLbl="node1" presStyleIdx="0" presStyleCnt="6" custScaleY="185508">
        <dgm:presLayoutVars>
          <dgm:bulletEnabled val="1"/>
        </dgm:presLayoutVars>
      </dgm:prSet>
      <dgm:spPr/>
    </dgm:pt>
    <dgm:pt modelId="{877326C7-23AB-4029-BA9C-4812863D61BC}" type="pres">
      <dgm:prSet presAssocID="{57448BD8-7120-4BC9-9E4B-4727D68CFD0A}" presName="sibTrans" presStyleLbl="sibTrans2D1" presStyleIdx="0" presStyleCnt="5"/>
      <dgm:spPr/>
    </dgm:pt>
    <dgm:pt modelId="{039B8115-EA16-4D60-B157-1C6B72BC1B06}" type="pres">
      <dgm:prSet presAssocID="{57448BD8-7120-4BC9-9E4B-4727D68CFD0A}" presName="connectorText" presStyleLbl="sibTrans2D1" presStyleIdx="0" presStyleCnt="5"/>
      <dgm:spPr/>
    </dgm:pt>
    <dgm:pt modelId="{66686AD5-9DF4-494C-B467-0C13DD54460C}" type="pres">
      <dgm:prSet presAssocID="{6B841C8C-4D16-4AC9-A04D-32701FD6E237}" presName="node" presStyleLbl="node1" presStyleIdx="1" presStyleCnt="6" custScaleY="185689">
        <dgm:presLayoutVars>
          <dgm:bulletEnabled val="1"/>
        </dgm:presLayoutVars>
      </dgm:prSet>
      <dgm:spPr/>
    </dgm:pt>
    <dgm:pt modelId="{14C9ACBF-BE89-4B7F-BAEE-DF1AA81D0656}" type="pres">
      <dgm:prSet presAssocID="{3E858AA6-7BA9-472A-9756-81EA06AB7236}" presName="sibTrans" presStyleLbl="sibTrans2D1" presStyleIdx="1" presStyleCnt="5"/>
      <dgm:spPr/>
    </dgm:pt>
    <dgm:pt modelId="{5EB97A46-9A83-4D43-829E-8B869549DF83}" type="pres">
      <dgm:prSet presAssocID="{3E858AA6-7BA9-472A-9756-81EA06AB7236}" presName="connectorText" presStyleLbl="sibTrans2D1" presStyleIdx="1" presStyleCnt="5"/>
      <dgm:spPr/>
    </dgm:pt>
    <dgm:pt modelId="{690D09DD-72C9-4AFC-89FD-B89AF4D26A9E}" type="pres">
      <dgm:prSet presAssocID="{A5E9E75C-3817-4BE1-B802-5B5D646A0339}" presName="node" presStyleLbl="node1" presStyleIdx="2" presStyleCnt="6" custScaleY="185507">
        <dgm:presLayoutVars>
          <dgm:bulletEnabled val="1"/>
        </dgm:presLayoutVars>
      </dgm:prSet>
      <dgm:spPr/>
    </dgm:pt>
    <dgm:pt modelId="{B6856F1E-E4C2-4D57-A3E4-4489910C45B3}" type="pres">
      <dgm:prSet presAssocID="{E96A9673-84AC-47E9-8A07-FAA70281F976}" presName="sibTrans" presStyleLbl="sibTrans2D1" presStyleIdx="2" presStyleCnt="5"/>
      <dgm:spPr/>
    </dgm:pt>
    <dgm:pt modelId="{BAAE90D7-D73F-41D1-90B9-FFEA44318274}" type="pres">
      <dgm:prSet presAssocID="{E96A9673-84AC-47E9-8A07-FAA70281F976}" presName="connectorText" presStyleLbl="sibTrans2D1" presStyleIdx="2" presStyleCnt="5"/>
      <dgm:spPr/>
    </dgm:pt>
    <dgm:pt modelId="{F12E4138-D7EF-4CD5-9EEE-88529920EDEB}" type="pres">
      <dgm:prSet presAssocID="{00E40F20-1206-43EF-86C2-1DEA16623A32}" presName="node" presStyleLbl="node1" presStyleIdx="3" presStyleCnt="6" custScaleY="185507">
        <dgm:presLayoutVars>
          <dgm:bulletEnabled val="1"/>
        </dgm:presLayoutVars>
      </dgm:prSet>
      <dgm:spPr/>
    </dgm:pt>
    <dgm:pt modelId="{89ABDE49-ACF4-4D30-A02F-2A8FF35E5F9D}" type="pres">
      <dgm:prSet presAssocID="{2A109D01-3F41-4001-BCB4-9A5CDB4FF0A7}" presName="sibTrans" presStyleLbl="sibTrans2D1" presStyleIdx="3" presStyleCnt="5"/>
      <dgm:spPr/>
    </dgm:pt>
    <dgm:pt modelId="{F3741EA7-0502-4BE8-84C7-786A594FE2D6}" type="pres">
      <dgm:prSet presAssocID="{2A109D01-3F41-4001-BCB4-9A5CDB4FF0A7}" presName="connectorText" presStyleLbl="sibTrans2D1" presStyleIdx="3" presStyleCnt="5"/>
      <dgm:spPr/>
    </dgm:pt>
    <dgm:pt modelId="{AE011278-C0C0-42C4-8573-C1855E122092}" type="pres">
      <dgm:prSet presAssocID="{3258CDC7-9E69-462E-A029-40F398917EFE}" presName="node" presStyleLbl="node1" presStyleIdx="4" presStyleCnt="6" custScaleY="185507">
        <dgm:presLayoutVars>
          <dgm:bulletEnabled val="1"/>
        </dgm:presLayoutVars>
      </dgm:prSet>
      <dgm:spPr/>
    </dgm:pt>
    <dgm:pt modelId="{43920FFB-CC2E-4E91-9E0D-AB5A1E708F74}" type="pres">
      <dgm:prSet presAssocID="{112F520D-ACA8-4D74-92DF-983381BB58B8}" presName="sibTrans" presStyleLbl="sibTrans2D1" presStyleIdx="4" presStyleCnt="5"/>
      <dgm:spPr/>
    </dgm:pt>
    <dgm:pt modelId="{B369F4F0-62D4-42B4-8A9D-5505A8F3DD32}" type="pres">
      <dgm:prSet presAssocID="{112F520D-ACA8-4D74-92DF-983381BB58B8}" presName="connectorText" presStyleLbl="sibTrans2D1" presStyleIdx="4" presStyleCnt="5"/>
      <dgm:spPr/>
    </dgm:pt>
    <dgm:pt modelId="{ACFAC5A5-906F-411C-9C1A-5D1C8FDFB29F}" type="pres">
      <dgm:prSet presAssocID="{8D4FCFC0-136C-4B92-A442-B520A16F27D7}" presName="node" presStyleLbl="node1" presStyleIdx="5" presStyleCnt="6" custScaleY="185507">
        <dgm:presLayoutVars>
          <dgm:bulletEnabled val="1"/>
        </dgm:presLayoutVars>
      </dgm:prSet>
      <dgm:spPr/>
    </dgm:pt>
  </dgm:ptLst>
  <dgm:cxnLst>
    <dgm:cxn modelId="{441F3807-970C-4007-9A2A-C8619691A0ED}" type="presOf" srcId="{57448BD8-7120-4BC9-9E4B-4727D68CFD0A}" destId="{877326C7-23AB-4029-BA9C-4812863D61BC}" srcOrd="0" destOrd="0" presId="urn:microsoft.com/office/officeart/2005/8/layout/process1"/>
    <dgm:cxn modelId="{0EC59E0F-6DDC-48C3-9170-A1A212383944}" type="presOf" srcId="{72E47E2C-0BFB-4155-A036-2B2119E1691D}" destId="{B004D6CE-ED19-4859-BC6D-40E092F87B1F}" srcOrd="0" destOrd="0" presId="urn:microsoft.com/office/officeart/2005/8/layout/process1"/>
    <dgm:cxn modelId="{5BC76B29-7498-4627-91FA-FABE70F45C7E}" srcId="{72E47E2C-0BFB-4155-A036-2B2119E1691D}" destId="{3258CDC7-9E69-462E-A029-40F398917EFE}" srcOrd="4" destOrd="0" parTransId="{0B7E591E-E4AE-4EE4-838E-F755C40636A2}" sibTransId="{112F520D-ACA8-4D74-92DF-983381BB58B8}"/>
    <dgm:cxn modelId="{F64BAE64-6449-4954-9FC4-1B1C959C3F4B}" srcId="{72E47E2C-0BFB-4155-A036-2B2119E1691D}" destId="{D10104E0-0EEC-45F2-8F1D-9A9B042F4B31}" srcOrd="0" destOrd="0" parTransId="{433617BF-1E7C-4A19-9D45-C2DADA3354CB}" sibTransId="{57448BD8-7120-4BC9-9E4B-4727D68CFD0A}"/>
    <dgm:cxn modelId="{771B0565-1EAD-4631-8660-6E4B9F319678}" type="presOf" srcId="{3258CDC7-9E69-462E-A029-40F398917EFE}" destId="{AE011278-C0C0-42C4-8573-C1855E122092}" srcOrd="0" destOrd="0" presId="urn:microsoft.com/office/officeart/2005/8/layout/process1"/>
    <dgm:cxn modelId="{E5746269-C493-452A-BB8E-531A50B81CE0}" type="presOf" srcId="{D10104E0-0EEC-45F2-8F1D-9A9B042F4B31}" destId="{0A04E787-A59E-44EB-AA5A-7981A7BFB0E6}" srcOrd="0" destOrd="0" presId="urn:microsoft.com/office/officeart/2005/8/layout/process1"/>
    <dgm:cxn modelId="{27FD8E6A-FB3E-4085-B45A-D405A826C18C}" type="presOf" srcId="{2A109D01-3F41-4001-BCB4-9A5CDB4FF0A7}" destId="{F3741EA7-0502-4BE8-84C7-786A594FE2D6}" srcOrd="1" destOrd="0" presId="urn:microsoft.com/office/officeart/2005/8/layout/process1"/>
    <dgm:cxn modelId="{CA6C8A51-3263-4160-85EA-D98EBA631174}" type="presOf" srcId="{57448BD8-7120-4BC9-9E4B-4727D68CFD0A}" destId="{039B8115-EA16-4D60-B157-1C6B72BC1B06}" srcOrd="1" destOrd="0" presId="urn:microsoft.com/office/officeart/2005/8/layout/process1"/>
    <dgm:cxn modelId="{C9247856-12CE-44AD-A01F-37ED3D9CDC1D}" type="presOf" srcId="{E96A9673-84AC-47E9-8A07-FAA70281F976}" destId="{BAAE90D7-D73F-41D1-90B9-FFEA44318274}" srcOrd="1" destOrd="0" presId="urn:microsoft.com/office/officeart/2005/8/layout/process1"/>
    <dgm:cxn modelId="{FF17B37E-91D6-463F-B786-C80D5D20D1B7}" type="presOf" srcId="{3E858AA6-7BA9-472A-9756-81EA06AB7236}" destId="{5EB97A46-9A83-4D43-829E-8B869549DF83}" srcOrd="1" destOrd="0" presId="urn:microsoft.com/office/officeart/2005/8/layout/process1"/>
    <dgm:cxn modelId="{5E821C81-673B-4B0E-BD22-7A99B84B94B2}" type="presOf" srcId="{8D4FCFC0-136C-4B92-A442-B520A16F27D7}" destId="{ACFAC5A5-906F-411C-9C1A-5D1C8FDFB29F}" srcOrd="0" destOrd="0" presId="urn:microsoft.com/office/officeart/2005/8/layout/process1"/>
    <dgm:cxn modelId="{158D1A9A-B3F5-4E7C-B237-BDFACF3F941B}" srcId="{72E47E2C-0BFB-4155-A036-2B2119E1691D}" destId="{A5E9E75C-3817-4BE1-B802-5B5D646A0339}" srcOrd="2" destOrd="0" parTransId="{DD20563B-4A83-42E8-A85E-B7E259EB7955}" sibTransId="{E96A9673-84AC-47E9-8A07-FAA70281F976}"/>
    <dgm:cxn modelId="{54BEE3B2-0BFB-4E83-AD18-0CC3959F3CB3}" type="presOf" srcId="{6B841C8C-4D16-4AC9-A04D-32701FD6E237}" destId="{66686AD5-9DF4-494C-B467-0C13DD54460C}" srcOrd="0" destOrd="0" presId="urn:microsoft.com/office/officeart/2005/8/layout/process1"/>
    <dgm:cxn modelId="{40235FB8-D413-4B35-A75B-4CB2AFFC2FA2}" type="presOf" srcId="{E96A9673-84AC-47E9-8A07-FAA70281F976}" destId="{B6856F1E-E4C2-4D57-A3E4-4489910C45B3}" srcOrd="0" destOrd="0" presId="urn:microsoft.com/office/officeart/2005/8/layout/process1"/>
    <dgm:cxn modelId="{FF4A9EB8-1D64-4CB9-9135-4FEF5D944C48}" srcId="{72E47E2C-0BFB-4155-A036-2B2119E1691D}" destId="{8D4FCFC0-136C-4B92-A442-B520A16F27D7}" srcOrd="5" destOrd="0" parTransId="{14CBF577-15EF-40F9-9280-543ABD935659}" sibTransId="{7BCC5856-5E4D-4ACA-8674-94250395FC57}"/>
    <dgm:cxn modelId="{8810F8B9-8592-469F-BCB8-91760CADD42B}" type="presOf" srcId="{112F520D-ACA8-4D74-92DF-983381BB58B8}" destId="{43920FFB-CC2E-4E91-9E0D-AB5A1E708F74}" srcOrd="0" destOrd="0" presId="urn:microsoft.com/office/officeart/2005/8/layout/process1"/>
    <dgm:cxn modelId="{F34ADFE0-8427-4AA4-BF8B-5D209B32B9E0}" type="presOf" srcId="{3E858AA6-7BA9-472A-9756-81EA06AB7236}" destId="{14C9ACBF-BE89-4B7F-BAEE-DF1AA81D0656}" srcOrd="0" destOrd="0" presId="urn:microsoft.com/office/officeart/2005/8/layout/process1"/>
    <dgm:cxn modelId="{BC2EE0E0-B476-41D4-98E9-287BF68233D8}" type="presOf" srcId="{A5E9E75C-3817-4BE1-B802-5B5D646A0339}" destId="{690D09DD-72C9-4AFC-89FD-B89AF4D26A9E}" srcOrd="0" destOrd="0" presId="urn:microsoft.com/office/officeart/2005/8/layout/process1"/>
    <dgm:cxn modelId="{4490EBE2-8BBE-4429-9921-2B5F3629FC35}" srcId="{72E47E2C-0BFB-4155-A036-2B2119E1691D}" destId="{00E40F20-1206-43EF-86C2-1DEA16623A32}" srcOrd="3" destOrd="0" parTransId="{63E0B006-F40C-4DCF-BADD-CC28C0435CEA}" sibTransId="{2A109D01-3F41-4001-BCB4-9A5CDB4FF0A7}"/>
    <dgm:cxn modelId="{CDEDFDEA-F556-4596-ABAD-D0A3B23B55AF}" type="presOf" srcId="{2A109D01-3F41-4001-BCB4-9A5CDB4FF0A7}" destId="{89ABDE49-ACF4-4D30-A02F-2A8FF35E5F9D}" srcOrd="0" destOrd="0" presId="urn:microsoft.com/office/officeart/2005/8/layout/process1"/>
    <dgm:cxn modelId="{B6D9D2ED-DF09-49ED-9E4D-8BEA0935DC0B}" type="presOf" srcId="{00E40F20-1206-43EF-86C2-1DEA16623A32}" destId="{F12E4138-D7EF-4CD5-9EEE-88529920EDEB}" srcOrd="0" destOrd="0" presId="urn:microsoft.com/office/officeart/2005/8/layout/process1"/>
    <dgm:cxn modelId="{395515F3-F53D-4473-99BD-9D50938D0F20}" type="presOf" srcId="{112F520D-ACA8-4D74-92DF-983381BB58B8}" destId="{B369F4F0-62D4-42B4-8A9D-5505A8F3DD32}" srcOrd="1" destOrd="0" presId="urn:microsoft.com/office/officeart/2005/8/layout/process1"/>
    <dgm:cxn modelId="{A7C061FF-E431-4368-95FB-66779CD1CAD4}" srcId="{72E47E2C-0BFB-4155-A036-2B2119E1691D}" destId="{6B841C8C-4D16-4AC9-A04D-32701FD6E237}" srcOrd="1" destOrd="0" parTransId="{240F6BB2-FD40-4D77-99E2-F3B3CBB22A89}" sibTransId="{3E858AA6-7BA9-472A-9756-81EA06AB7236}"/>
    <dgm:cxn modelId="{12C9C78F-AEF5-4962-9D5E-983E8A242549}" type="presParOf" srcId="{B004D6CE-ED19-4859-BC6D-40E092F87B1F}" destId="{0A04E787-A59E-44EB-AA5A-7981A7BFB0E6}" srcOrd="0" destOrd="0" presId="urn:microsoft.com/office/officeart/2005/8/layout/process1"/>
    <dgm:cxn modelId="{A2E695D0-6F9E-4742-9CBD-281C98CD44DC}" type="presParOf" srcId="{B004D6CE-ED19-4859-BC6D-40E092F87B1F}" destId="{877326C7-23AB-4029-BA9C-4812863D61BC}" srcOrd="1" destOrd="0" presId="urn:microsoft.com/office/officeart/2005/8/layout/process1"/>
    <dgm:cxn modelId="{064E9D6C-2901-4D2D-8E9F-41D47E9FB4C0}" type="presParOf" srcId="{877326C7-23AB-4029-BA9C-4812863D61BC}" destId="{039B8115-EA16-4D60-B157-1C6B72BC1B06}" srcOrd="0" destOrd="0" presId="urn:microsoft.com/office/officeart/2005/8/layout/process1"/>
    <dgm:cxn modelId="{7D284D3C-EED1-4407-8104-773851F6350B}" type="presParOf" srcId="{B004D6CE-ED19-4859-BC6D-40E092F87B1F}" destId="{66686AD5-9DF4-494C-B467-0C13DD54460C}" srcOrd="2" destOrd="0" presId="urn:microsoft.com/office/officeart/2005/8/layout/process1"/>
    <dgm:cxn modelId="{4AE4515E-6CF3-4330-B9A0-BEB464EDF85A}" type="presParOf" srcId="{B004D6CE-ED19-4859-BC6D-40E092F87B1F}" destId="{14C9ACBF-BE89-4B7F-BAEE-DF1AA81D0656}" srcOrd="3" destOrd="0" presId="urn:microsoft.com/office/officeart/2005/8/layout/process1"/>
    <dgm:cxn modelId="{7A6D60B7-98A3-43BA-BB6B-CE7C258937B4}" type="presParOf" srcId="{14C9ACBF-BE89-4B7F-BAEE-DF1AA81D0656}" destId="{5EB97A46-9A83-4D43-829E-8B869549DF83}" srcOrd="0" destOrd="0" presId="urn:microsoft.com/office/officeart/2005/8/layout/process1"/>
    <dgm:cxn modelId="{E5895469-08EA-4C06-9E67-155AC0E859B5}" type="presParOf" srcId="{B004D6CE-ED19-4859-BC6D-40E092F87B1F}" destId="{690D09DD-72C9-4AFC-89FD-B89AF4D26A9E}" srcOrd="4" destOrd="0" presId="urn:microsoft.com/office/officeart/2005/8/layout/process1"/>
    <dgm:cxn modelId="{92EF0107-AB6E-4942-8191-DEE4FE0CC932}" type="presParOf" srcId="{B004D6CE-ED19-4859-BC6D-40E092F87B1F}" destId="{B6856F1E-E4C2-4D57-A3E4-4489910C45B3}" srcOrd="5" destOrd="0" presId="urn:microsoft.com/office/officeart/2005/8/layout/process1"/>
    <dgm:cxn modelId="{7885D995-561C-4119-AB00-CA017191363A}" type="presParOf" srcId="{B6856F1E-E4C2-4D57-A3E4-4489910C45B3}" destId="{BAAE90D7-D73F-41D1-90B9-FFEA44318274}" srcOrd="0" destOrd="0" presId="urn:microsoft.com/office/officeart/2005/8/layout/process1"/>
    <dgm:cxn modelId="{9929F8A9-C355-412F-9DCA-9C72B8D21CFE}" type="presParOf" srcId="{B004D6CE-ED19-4859-BC6D-40E092F87B1F}" destId="{F12E4138-D7EF-4CD5-9EEE-88529920EDEB}" srcOrd="6" destOrd="0" presId="urn:microsoft.com/office/officeart/2005/8/layout/process1"/>
    <dgm:cxn modelId="{04EB4D11-1792-4D7F-802B-B3D80EE0BD3F}" type="presParOf" srcId="{B004D6CE-ED19-4859-BC6D-40E092F87B1F}" destId="{89ABDE49-ACF4-4D30-A02F-2A8FF35E5F9D}" srcOrd="7" destOrd="0" presId="urn:microsoft.com/office/officeart/2005/8/layout/process1"/>
    <dgm:cxn modelId="{CF618820-A55A-4AF2-B23E-E0B59FEB488B}" type="presParOf" srcId="{89ABDE49-ACF4-4D30-A02F-2A8FF35E5F9D}" destId="{F3741EA7-0502-4BE8-84C7-786A594FE2D6}" srcOrd="0" destOrd="0" presId="urn:microsoft.com/office/officeart/2005/8/layout/process1"/>
    <dgm:cxn modelId="{567A5070-0C27-4C22-930C-DB249CD19A64}" type="presParOf" srcId="{B004D6CE-ED19-4859-BC6D-40E092F87B1F}" destId="{AE011278-C0C0-42C4-8573-C1855E122092}" srcOrd="8" destOrd="0" presId="urn:microsoft.com/office/officeart/2005/8/layout/process1"/>
    <dgm:cxn modelId="{430BB00D-0559-4228-A0C1-5F5EA5D1868A}" type="presParOf" srcId="{B004D6CE-ED19-4859-BC6D-40E092F87B1F}" destId="{43920FFB-CC2E-4E91-9E0D-AB5A1E708F74}" srcOrd="9" destOrd="0" presId="urn:microsoft.com/office/officeart/2005/8/layout/process1"/>
    <dgm:cxn modelId="{E73AE6E2-CEEF-4398-A09C-A57B4458C82F}" type="presParOf" srcId="{43920FFB-CC2E-4E91-9E0D-AB5A1E708F74}" destId="{B369F4F0-62D4-42B4-8A9D-5505A8F3DD32}" srcOrd="0" destOrd="0" presId="urn:microsoft.com/office/officeart/2005/8/layout/process1"/>
    <dgm:cxn modelId="{87F7EAB3-4B33-4EDD-91C3-3C86A7058ADC}" type="presParOf" srcId="{B004D6CE-ED19-4859-BC6D-40E092F87B1F}" destId="{ACFAC5A5-906F-411C-9C1A-5D1C8FDFB29F}"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B6067F-F4FF-4C61-8048-8B01BECEBD1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F58F2844-989B-4D6C-8070-95D17D99488B}">
      <dgm:prSet phldrT="[Text]"/>
      <dgm:spPr/>
      <dgm:t>
        <a:bodyPr/>
        <a:lstStyle/>
        <a:p>
          <a:r>
            <a:rPr lang="en-US" b="1" dirty="0">
              <a:solidFill>
                <a:schemeClr val="tx1"/>
              </a:solidFill>
            </a:rPr>
            <a:t>PAY &amp; BENEFITS</a:t>
          </a:r>
        </a:p>
        <a:p>
          <a:r>
            <a:rPr lang="en-US" b="0" i="0" u="none" dirty="0">
              <a:solidFill>
                <a:schemeClr val="tx1"/>
              </a:solidFill>
              <a:latin typeface="+mj-lt"/>
            </a:rPr>
            <a:t>Employees feel their pay is commensurate with the work they perform. Employees are generally satisfied with their benefits.</a:t>
          </a:r>
          <a:endParaRPr lang="en-US" dirty="0">
            <a:solidFill>
              <a:schemeClr val="tx1"/>
            </a:solidFill>
            <a:latin typeface="+mj-lt"/>
          </a:endParaRPr>
        </a:p>
      </dgm:t>
    </dgm:pt>
    <dgm:pt modelId="{41679B16-DED6-48EC-839A-17727C2BBFB7}" type="parTrans" cxnId="{827E4F38-BF84-4335-BEB2-95FA172F40F2}">
      <dgm:prSet/>
      <dgm:spPr/>
      <dgm:t>
        <a:bodyPr/>
        <a:lstStyle/>
        <a:p>
          <a:endParaRPr lang="en-US">
            <a:solidFill>
              <a:schemeClr val="tx1"/>
            </a:solidFill>
          </a:endParaRPr>
        </a:p>
      </dgm:t>
    </dgm:pt>
    <dgm:pt modelId="{0E9BBD61-08E4-4446-98B3-51E2B55F0EFF}" type="sibTrans" cxnId="{827E4F38-BF84-4335-BEB2-95FA172F40F2}">
      <dgm:prSet/>
      <dgm:spPr/>
      <dgm:t>
        <a:bodyPr/>
        <a:lstStyle/>
        <a:p>
          <a:endParaRPr lang="en-US">
            <a:solidFill>
              <a:schemeClr val="tx1"/>
            </a:solidFill>
          </a:endParaRPr>
        </a:p>
      </dgm:t>
    </dgm:pt>
    <dgm:pt modelId="{34D1B659-E13A-4991-B060-88DA404CFE41}">
      <dgm:prSet phldrT="[Text]" custT="1"/>
      <dgm:spPr/>
      <dgm:t>
        <a:bodyPr/>
        <a:lstStyle/>
        <a:p>
          <a:r>
            <a:rPr lang="en-US" sz="1800" b="0" i="0" u="none" dirty="0">
              <a:solidFill>
                <a:schemeClr val="tx1"/>
              </a:solidFill>
            </a:rPr>
            <a:t>My pay is commensurate with the work I perform. </a:t>
          </a:r>
          <a:endParaRPr lang="en-US" sz="1800" dirty="0">
            <a:solidFill>
              <a:schemeClr val="tx1"/>
            </a:solidFill>
          </a:endParaRPr>
        </a:p>
      </dgm:t>
    </dgm:pt>
    <dgm:pt modelId="{AAEEC3EA-5728-470D-8D26-C3962F1DB8AF}" type="parTrans" cxnId="{30929241-E7F7-4524-87F7-F284F2D68C30}">
      <dgm:prSet/>
      <dgm:spPr/>
      <dgm:t>
        <a:bodyPr/>
        <a:lstStyle/>
        <a:p>
          <a:endParaRPr lang="en-US">
            <a:solidFill>
              <a:schemeClr val="tx1"/>
            </a:solidFill>
          </a:endParaRPr>
        </a:p>
      </dgm:t>
    </dgm:pt>
    <dgm:pt modelId="{7B4C2964-A10A-488D-B1FA-00DCA6A69426}" type="sibTrans" cxnId="{30929241-E7F7-4524-87F7-F284F2D68C30}">
      <dgm:prSet/>
      <dgm:spPr/>
      <dgm:t>
        <a:bodyPr/>
        <a:lstStyle/>
        <a:p>
          <a:endParaRPr lang="en-US">
            <a:solidFill>
              <a:schemeClr val="tx1"/>
            </a:solidFill>
          </a:endParaRPr>
        </a:p>
      </dgm:t>
    </dgm:pt>
    <dgm:pt modelId="{4ABCEDA6-5242-4B97-9819-E99707B109BE}">
      <dgm:prSet phldrT="[Text]" custT="1"/>
      <dgm:spPr/>
      <dgm:t>
        <a:bodyPr/>
        <a:lstStyle/>
        <a:p>
          <a:r>
            <a:rPr lang="en-US" sz="1800" b="0" i="0" u="none" dirty="0">
              <a:solidFill>
                <a:schemeClr val="tx1"/>
              </a:solidFill>
            </a:rPr>
            <a:t>I am satisfied with my benefits. </a:t>
          </a:r>
          <a:endParaRPr lang="en-US" sz="1800" dirty="0">
            <a:solidFill>
              <a:schemeClr val="tx1"/>
            </a:solidFill>
          </a:endParaRPr>
        </a:p>
      </dgm:t>
    </dgm:pt>
    <dgm:pt modelId="{494FA4EB-3B47-43AB-88BC-DB12105A6E5D}" type="parTrans" cxnId="{9070C115-60F0-44E6-A99E-EE4848A1BD46}">
      <dgm:prSet/>
      <dgm:spPr/>
      <dgm:t>
        <a:bodyPr/>
        <a:lstStyle/>
        <a:p>
          <a:endParaRPr lang="en-US">
            <a:solidFill>
              <a:schemeClr val="tx1"/>
            </a:solidFill>
          </a:endParaRPr>
        </a:p>
      </dgm:t>
    </dgm:pt>
    <dgm:pt modelId="{88E6B676-AA31-413B-A8B7-827837C26D42}" type="sibTrans" cxnId="{9070C115-60F0-44E6-A99E-EE4848A1BD46}">
      <dgm:prSet/>
      <dgm:spPr/>
      <dgm:t>
        <a:bodyPr/>
        <a:lstStyle/>
        <a:p>
          <a:endParaRPr lang="en-US">
            <a:solidFill>
              <a:schemeClr val="tx1"/>
            </a:solidFill>
          </a:endParaRPr>
        </a:p>
      </dgm:t>
    </dgm:pt>
    <dgm:pt modelId="{E6574AC0-0128-4472-8669-70118051F144}">
      <dgm:prSet phldrT="[Text]"/>
      <dgm:spPr/>
      <dgm:t>
        <a:bodyPr/>
        <a:lstStyle/>
        <a:p>
          <a:r>
            <a:rPr lang="en-US" b="0" i="0" u="none" dirty="0">
              <a:solidFill>
                <a:schemeClr val="tx1"/>
              </a:solidFill>
            </a:rPr>
            <a:t>In comparison to people who do a similar job to me </a:t>
          </a:r>
          <a:r>
            <a:rPr lang="en-US" b="1" i="0" u="none" dirty="0">
              <a:solidFill>
                <a:schemeClr val="tx1"/>
              </a:solidFill>
            </a:rPr>
            <a:t>at CCC</a:t>
          </a:r>
          <a:r>
            <a:rPr lang="en-US" b="0" i="0" u="none" dirty="0">
              <a:solidFill>
                <a:schemeClr val="tx1"/>
              </a:solidFill>
            </a:rPr>
            <a:t>, I am paid fairly.</a:t>
          </a:r>
          <a:endParaRPr lang="en-US" dirty="0">
            <a:solidFill>
              <a:schemeClr val="tx1"/>
            </a:solidFill>
          </a:endParaRPr>
        </a:p>
      </dgm:t>
    </dgm:pt>
    <dgm:pt modelId="{20CC8C23-8A82-4AC9-9E8D-AACFAA06ECB8}" type="parTrans" cxnId="{4364D7A7-2520-4491-8C59-239EC2CEBB27}">
      <dgm:prSet/>
      <dgm:spPr/>
      <dgm:t>
        <a:bodyPr/>
        <a:lstStyle/>
        <a:p>
          <a:endParaRPr lang="en-US">
            <a:solidFill>
              <a:schemeClr val="tx1"/>
            </a:solidFill>
          </a:endParaRPr>
        </a:p>
      </dgm:t>
    </dgm:pt>
    <dgm:pt modelId="{5027823C-6386-453F-A169-95A43CF7444E}" type="sibTrans" cxnId="{4364D7A7-2520-4491-8C59-239EC2CEBB27}">
      <dgm:prSet/>
      <dgm:spPr/>
      <dgm:t>
        <a:bodyPr/>
        <a:lstStyle/>
        <a:p>
          <a:endParaRPr lang="en-US">
            <a:solidFill>
              <a:schemeClr val="tx1"/>
            </a:solidFill>
          </a:endParaRPr>
        </a:p>
      </dgm:t>
    </dgm:pt>
    <dgm:pt modelId="{ED377653-C049-4B0C-BD68-E9F6B0DB01D6}">
      <dgm:prSet phldrT="[Text]" custT="1"/>
      <dgm:spPr/>
      <dgm:t>
        <a:bodyPr/>
        <a:lstStyle/>
        <a:p>
          <a:r>
            <a:rPr lang="en-US" sz="1800" b="0" i="0" u="none">
              <a:solidFill>
                <a:schemeClr val="tx1"/>
              </a:solidFill>
            </a:rPr>
            <a:t>In comparison to people who do a similar job to me </a:t>
          </a:r>
          <a:r>
            <a:rPr lang="en-US" sz="1800" b="1" i="0" u="none">
              <a:solidFill>
                <a:schemeClr val="tx1"/>
              </a:solidFill>
            </a:rPr>
            <a:t>outside of CCC</a:t>
          </a:r>
          <a:r>
            <a:rPr lang="en-US" sz="1800" b="0" i="0" u="none">
              <a:solidFill>
                <a:schemeClr val="tx1"/>
              </a:solidFill>
            </a:rPr>
            <a:t>, I am paid fairly.  </a:t>
          </a:r>
          <a:endParaRPr lang="en-US" sz="1800" dirty="0">
            <a:solidFill>
              <a:schemeClr val="tx1"/>
            </a:solidFill>
          </a:endParaRPr>
        </a:p>
      </dgm:t>
    </dgm:pt>
    <dgm:pt modelId="{55203437-C644-4630-A1C6-EDA36C3AC7BC}" type="parTrans" cxnId="{DC2055B7-5D0E-46FC-9704-8D3A0683A165}">
      <dgm:prSet/>
      <dgm:spPr/>
      <dgm:t>
        <a:bodyPr/>
        <a:lstStyle/>
        <a:p>
          <a:endParaRPr lang="en-US">
            <a:solidFill>
              <a:schemeClr val="tx1"/>
            </a:solidFill>
          </a:endParaRPr>
        </a:p>
      </dgm:t>
    </dgm:pt>
    <dgm:pt modelId="{29CD28C4-725D-42F3-B07D-65C9D2251825}" type="sibTrans" cxnId="{DC2055B7-5D0E-46FC-9704-8D3A0683A165}">
      <dgm:prSet/>
      <dgm:spPr/>
      <dgm:t>
        <a:bodyPr/>
        <a:lstStyle/>
        <a:p>
          <a:endParaRPr lang="en-US">
            <a:solidFill>
              <a:schemeClr val="tx1"/>
            </a:solidFill>
          </a:endParaRPr>
        </a:p>
      </dgm:t>
    </dgm:pt>
    <dgm:pt modelId="{044FF2F2-6C5E-4984-9E10-F6B181D67BAD}" type="pres">
      <dgm:prSet presAssocID="{CBB6067F-F4FF-4C61-8048-8B01BECEBD11}" presName="Name0" presStyleCnt="0">
        <dgm:presLayoutVars>
          <dgm:chPref val="1"/>
          <dgm:dir/>
          <dgm:animOne val="branch"/>
          <dgm:animLvl val="lvl"/>
          <dgm:resizeHandles val="exact"/>
        </dgm:presLayoutVars>
      </dgm:prSet>
      <dgm:spPr/>
    </dgm:pt>
    <dgm:pt modelId="{D711F508-CEFA-4172-804A-0A806996EEFD}" type="pres">
      <dgm:prSet presAssocID="{F58F2844-989B-4D6C-8070-95D17D99488B}" presName="root1" presStyleCnt="0"/>
      <dgm:spPr/>
    </dgm:pt>
    <dgm:pt modelId="{233A84DF-48D1-4A56-9F54-900BAF268118}" type="pres">
      <dgm:prSet presAssocID="{F58F2844-989B-4D6C-8070-95D17D99488B}" presName="LevelOneTextNode" presStyleLbl="node0" presStyleIdx="0" presStyleCnt="1" custAng="5400000" custScaleX="453480" custLinFactNeighborX="-99779" custLinFactNeighborY="-659">
        <dgm:presLayoutVars>
          <dgm:chPref val="3"/>
        </dgm:presLayoutVars>
      </dgm:prSet>
      <dgm:spPr/>
    </dgm:pt>
    <dgm:pt modelId="{FA66889E-9B23-4B91-8889-859F21A66221}" type="pres">
      <dgm:prSet presAssocID="{F58F2844-989B-4D6C-8070-95D17D99488B}" presName="level2hierChild" presStyleCnt="0"/>
      <dgm:spPr/>
    </dgm:pt>
    <dgm:pt modelId="{C5D70312-4692-4714-A2E8-76B9A8A30511}" type="pres">
      <dgm:prSet presAssocID="{AAEEC3EA-5728-470D-8D26-C3962F1DB8AF}" presName="conn2-1" presStyleLbl="parChTrans1D2" presStyleIdx="0" presStyleCnt="4"/>
      <dgm:spPr/>
    </dgm:pt>
    <dgm:pt modelId="{C2680FD7-C669-4842-BB4F-4AA41EC80A10}" type="pres">
      <dgm:prSet presAssocID="{AAEEC3EA-5728-470D-8D26-C3962F1DB8AF}" presName="connTx" presStyleLbl="parChTrans1D2" presStyleIdx="0" presStyleCnt="4"/>
      <dgm:spPr/>
    </dgm:pt>
    <dgm:pt modelId="{E85EF8D6-644B-4F3F-805E-659F2DE87195}" type="pres">
      <dgm:prSet presAssocID="{34D1B659-E13A-4991-B060-88DA404CFE41}" presName="root2" presStyleCnt="0"/>
      <dgm:spPr/>
    </dgm:pt>
    <dgm:pt modelId="{249C8CB7-31FF-430A-B25F-3EA294263D8C}" type="pres">
      <dgm:prSet presAssocID="{34D1B659-E13A-4991-B060-88DA404CFE41}" presName="LevelTwoTextNode" presStyleLbl="node2" presStyleIdx="0" presStyleCnt="4" custScaleX="166022">
        <dgm:presLayoutVars>
          <dgm:chPref val="3"/>
        </dgm:presLayoutVars>
      </dgm:prSet>
      <dgm:spPr/>
    </dgm:pt>
    <dgm:pt modelId="{9235BDEF-D319-4818-AFF9-1566CE3970B6}" type="pres">
      <dgm:prSet presAssocID="{34D1B659-E13A-4991-B060-88DA404CFE41}" presName="level3hierChild" presStyleCnt="0"/>
      <dgm:spPr/>
    </dgm:pt>
    <dgm:pt modelId="{876EC353-343A-43B3-8480-3EA54DD14319}" type="pres">
      <dgm:prSet presAssocID="{494FA4EB-3B47-43AB-88BC-DB12105A6E5D}" presName="conn2-1" presStyleLbl="parChTrans1D2" presStyleIdx="1" presStyleCnt="4"/>
      <dgm:spPr/>
    </dgm:pt>
    <dgm:pt modelId="{D05FAC86-61DA-4397-B77D-05C1FFC032FA}" type="pres">
      <dgm:prSet presAssocID="{494FA4EB-3B47-43AB-88BC-DB12105A6E5D}" presName="connTx" presStyleLbl="parChTrans1D2" presStyleIdx="1" presStyleCnt="4"/>
      <dgm:spPr/>
    </dgm:pt>
    <dgm:pt modelId="{29B79944-2902-47F7-ABE3-DCE8BAD2C4EA}" type="pres">
      <dgm:prSet presAssocID="{4ABCEDA6-5242-4B97-9819-E99707B109BE}" presName="root2" presStyleCnt="0"/>
      <dgm:spPr/>
    </dgm:pt>
    <dgm:pt modelId="{C61954AA-44F1-471B-8FD1-3483B8C72834}" type="pres">
      <dgm:prSet presAssocID="{4ABCEDA6-5242-4B97-9819-E99707B109BE}" presName="LevelTwoTextNode" presStyleLbl="node2" presStyleIdx="1" presStyleCnt="4" custScaleX="166022">
        <dgm:presLayoutVars>
          <dgm:chPref val="3"/>
        </dgm:presLayoutVars>
      </dgm:prSet>
      <dgm:spPr/>
    </dgm:pt>
    <dgm:pt modelId="{3FC3BA36-EEFE-4DA6-AD1E-131BFBE6905B}" type="pres">
      <dgm:prSet presAssocID="{4ABCEDA6-5242-4B97-9819-E99707B109BE}" presName="level3hierChild" presStyleCnt="0"/>
      <dgm:spPr/>
    </dgm:pt>
    <dgm:pt modelId="{9FC52EF4-BBF9-4F1F-A5CF-EF739D1ABB11}" type="pres">
      <dgm:prSet presAssocID="{20CC8C23-8A82-4AC9-9E8D-AACFAA06ECB8}" presName="conn2-1" presStyleLbl="parChTrans1D2" presStyleIdx="2" presStyleCnt="4"/>
      <dgm:spPr/>
    </dgm:pt>
    <dgm:pt modelId="{F6D73D08-A055-4BDE-9DAD-52ECEED91325}" type="pres">
      <dgm:prSet presAssocID="{20CC8C23-8A82-4AC9-9E8D-AACFAA06ECB8}" presName="connTx" presStyleLbl="parChTrans1D2" presStyleIdx="2" presStyleCnt="4"/>
      <dgm:spPr/>
    </dgm:pt>
    <dgm:pt modelId="{9C610A3A-1409-47B6-B2A1-CD7E2B121FB4}" type="pres">
      <dgm:prSet presAssocID="{E6574AC0-0128-4472-8669-70118051F144}" presName="root2" presStyleCnt="0"/>
      <dgm:spPr/>
    </dgm:pt>
    <dgm:pt modelId="{AD593EF4-9DF4-4D66-876F-6B6C6ABEB157}" type="pres">
      <dgm:prSet presAssocID="{E6574AC0-0128-4472-8669-70118051F144}" presName="LevelTwoTextNode" presStyleLbl="node2" presStyleIdx="2" presStyleCnt="4" custScaleX="166022">
        <dgm:presLayoutVars>
          <dgm:chPref val="3"/>
        </dgm:presLayoutVars>
      </dgm:prSet>
      <dgm:spPr/>
    </dgm:pt>
    <dgm:pt modelId="{BC0AFDC2-BBD9-4938-B863-54570C68CA2B}" type="pres">
      <dgm:prSet presAssocID="{E6574AC0-0128-4472-8669-70118051F144}" presName="level3hierChild" presStyleCnt="0"/>
      <dgm:spPr/>
    </dgm:pt>
    <dgm:pt modelId="{4DDCF5CC-DAF2-4EAD-A7AE-1EC594B783B8}" type="pres">
      <dgm:prSet presAssocID="{55203437-C644-4630-A1C6-EDA36C3AC7BC}" presName="conn2-1" presStyleLbl="parChTrans1D2" presStyleIdx="3" presStyleCnt="4"/>
      <dgm:spPr/>
    </dgm:pt>
    <dgm:pt modelId="{0244D97D-31EE-4913-998F-D0BB743F8615}" type="pres">
      <dgm:prSet presAssocID="{55203437-C644-4630-A1C6-EDA36C3AC7BC}" presName="connTx" presStyleLbl="parChTrans1D2" presStyleIdx="3" presStyleCnt="4"/>
      <dgm:spPr/>
    </dgm:pt>
    <dgm:pt modelId="{9A7AA281-2C98-478F-905A-CF047AC67E88}" type="pres">
      <dgm:prSet presAssocID="{ED377653-C049-4B0C-BD68-E9F6B0DB01D6}" presName="root2" presStyleCnt="0"/>
      <dgm:spPr/>
    </dgm:pt>
    <dgm:pt modelId="{B1268159-2E65-4ECB-AECC-33CC7E3BDD50}" type="pres">
      <dgm:prSet presAssocID="{ED377653-C049-4B0C-BD68-E9F6B0DB01D6}" presName="LevelTwoTextNode" presStyleLbl="node2" presStyleIdx="3" presStyleCnt="4" custScaleX="166022">
        <dgm:presLayoutVars>
          <dgm:chPref val="3"/>
        </dgm:presLayoutVars>
      </dgm:prSet>
      <dgm:spPr/>
    </dgm:pt>
    <dgm:pt modelId="{8680EB0B-0A53-4C2E-BAF9-C5345FD4C147}" type="pres">
      <dgm:prSet presAssocID="{ED377653-C049-4B0C-BD68-E9F6B0DB01D6}" presName="level3hierChild" presStyleCnt="0"/>
      <dgm:spPr/>
    </dgm:pt>
  </dgm:ptLst>
  <dgm:cxnLst>
    <dgm:cxn modelId="{5783BF08-8289-44E2-8509-CCDB5380CC1E}" type="presOf" srcId="{AAEEC3EA-5728-470D-8D26-C3962F1DB8AF}" destId="{C5D70312-4692-4714-A2E8-76B9A8A30511}" srcOrd="0" destOrd="0" presId="urn:microsoft.com/office/officeart/2008/layout/HorizontalMultiLevelHierarchy"/>
    <dgm:cxn modelId="{9070C115-60F0-44E6-A99E-EE4848A1BD46}" srcId="{F58F2844-989B-4D6C-8070-95D17D99488B}" destId="{4ABCEDA6-5242-4B97-9819-E99707B109BE}" srcOrd="1" destOrd="0" parTransId="{494FA4EB-3B47-43AB-88BC-DB12105A6E5D}" sibTransId="{88E6B676-AA31-413B-A8B7-827837C26D42}"/>
    <dgm:cxn modelId="{5A972F1F-1592-43E6-89D4-C4D66DF29E73}" type="presOf" srcId="{20CC8C23-8A82-4AC9-9E8D-AACFAA06ECB8}" destId="{F6D73D08-A055-4BDE-9DAD-52ECEED91325}" srcOrd="1" destOrd="0" presId="urn:microsoft.com/office/officeart/2008/layout/HorizontalMultiLevelHierarchy"/>
    <dgm:cxn modelId="{827E4F38-BF84-4335-BEB2-95FA172F40F2}" srcId="{CBB6067F-F4FF-4C61-8048-8B01BECEBD11}" destId="{F58F2844-989B-4D6C-8070-95D17D99488B}" srcOrd="0" destOrd="0" parTransId="{41679B16-DED6-48EC-839A-17727C2BBFB7}" sibTransId="{0E9BBD61-08E4-4446-98B3-51E2B55F0EFF}"/>
    <dgm:cxn modelId="{B6CC8E5D-82DB-4E49-97EE-D993FE521DCD}" type="presOf" srcId="{494FA4EB-3B47-43AB-88BC-DB12105A6E5D}" destId="{D05FAC86-61DA-4397-B77D-05C1FFC032FA}" srcOrd="1" destOrd="0" presId="urn:microsoft.com/office/officeart/2008/layout/HorizontalMultiLevelHierarchy"/>
    <dgm:cxn modelId="{30929241-E7F7-4524-87F7-F284F2D68C30}" srcId="{F58F2844-989B-4D6C-8070-95D17D99488B}" destId="{34D1B659-E13A-4991-B060-88DA404CFE41}" srcOrd="0" destOrd="0" parTransId="{AAEEC3EA-5728-470D-8D26-C3962F1DB8AF}" sibTransId="{7B4C2964-A10A-488D-B1FA-00DCA6A69426}"/>
    <dgm:cxn modelId="{327EFC64-D4C8-4B6C-9B95-8711ED0386DF}" type="presOf" srcId="{F58F2844-989B-4D6C-8070-95D17D99488B}" destId="{233A84DF-48D1-4A56-9F54-900BAF268118}" srcOrd="0" destOrd="0" presId="urn:microsoft.com/office/officeart/2008/layout/HorizontalMultiLevelHierarchy"/>
    <dgm:cxn modelId="{1A7D5E76-66A2-4046-A42C-5CE2DBAF4902}" type="presOf" srcId="{55203437-C644-4630-A1C6-EDA36C3AC7BC}" destId="{0244D97D-31EE-4913-998F-D0BB743F8615}" srcOrd="1" destOrd="0" presId="urn:microsoft.com/office/officeart/2008/layout/HorizontalMultiLevelHierarchy"/>
    <dgm:cxn modelId="{DF0F2C93-AF53-491D-AE9C-F32349F6227E}" type="presOf" srcId="{E6574AC0-0128-4472-8669-70118051F144}" destId="{AD593EF4-9DF4-4D66-876F-6B6C6ABEB157}" srcOrd="0" destOrd="0" presId="urn:microsoft.com/office/officeart/2008/layout/HorizontalMultiLevelHierarchy"/>
    <dgm:cxn modelId="{2E6E3FA0-43C8-4668-BB33-0A0BEFEA5EAA}" type="presOf" srcId="{55203437-C644-4630-A1C6-EDA36C3AC7BC}" destId="{4DDCF5CC-DAF2-4EAD-A7AE-1EC594B783B8}" srcOrd="0" destOrd="0" presId="urn:microsoft.com/office/officeart/2008/layout/HorizontalMultiLevelHierarchy"/>
    <dgm:cxn modelId="{98BDCDA1-BD76-46DE-93A1-004943B66BD5}" type="presOf" srcId="{494FA4EB-3B47-43AB-88BC-DB12105A6E5D}" destId="{876EC353-343A-43B3-8480-3EA54DD14319}" srcOrd="0" destOrd="0" presId="urn:microsoft.com/office/officeart/2008/layout/HorizontalMultiLevelHierarchy"/>
    <dgm:cxn modelId="{4364D7A7-2520-4491-8C59-239EC2CEBB27}" srcId="{F58F2844-989B-4D6C-8070-95D17D99488B}" destId="{E6574AC0-0128-4472-8669-70118051F144}" srcOrd="2" destOrd="0" parTransId="{20CC8C23-8A82-4AC9-9E8D-AACFAA06ECB8}" sibTransId="{5027823C-6386-453F-A169-95A43CF7444E}"/>
    <dgm:cxn modelId="{D652E0A8-32A9-43DF-AF2D-2295E7D3953B}" type="presOf" srcId="{AAEEC3EA-5728-470D-8D26-C3962F1DB8AF}" destId="{C2680FD7-C669-4842-BB4F-4AA41EC80A10}" srcOrd="1" destOrd="0" presId="urn:microsoft.com/office/officeart/2008/layout/HorizontalMultiLevelHierarchy"/>
    <dgm:cxn modelId="{DC2055B7-5D0E-46FC-9704-8D3A0683A165}" srcId="{F58F2844-989B-4D6C-8070-95D17D99488B}" destId="{ED377653-C049-4B0C-BD68-E9F6B0DB01D6}" srcOrd="3" destOrd="0" parTransId="{55203437-C644-4630-A1C6-EDA36C3AC7BC}" sibTransId="{29CD28C4-725D-42F3-B07D-65C9D2251825}"/>
    <dgm:cxn modelId="{C250B7B7-DAF9-4B09-8EB2-9DEB4C46C7B1}" type="presOf" srcId="{4ABCEDA6-5242-4B97-9819-E99707B109BE}" destId="{C61954AA-44F1-471B-8FD1-3483B8C72834}" srcOrd="0" destOrd="0" presId="urn:microsoft.com/office/officeart/2008/layout/HorizontalMultiLevelHierarchy"/>
    <dgm:cxn modelId="{0E0FD0E3-6F7B-46C7-BB0D-C6760B4AB0AD}" type="presOf" srcId="{20CC8C23-8A82-4AC9-9E8D-AACFAA06ECB8}" destId="{9FC52EF4-BBF9-4F1F-A5CF-EF739D1ABB11}" srcOrd="0" destOrd="0" presId="urn:microsoft.com/office/officeart/2008/layout/HorizontalMultiLevelHierarchy"/>
    <dgm:cxn modelId="{A905C6F1-8592-4420-8500-5F9FEE498624}" type="presOf" srcId="{ED377653-C049-4B0C-BD68-E9F6B0DB01D6}" destId="{B1268159-2E65-4ECB-AECC-33CC7E3BDD50}" srcOrd="0" destOrd="0" presId="urn:microsoft.com/office/officeart/2008/layout/HorizontalMultiLevelHierarchy"/>
    <dgm:cxn modelId="{4EE1B1F2-386F-431B-B09F-7ADCC0D9632F}" type="presOf" srcId="{34D1B659-E13A-4991-B060-88DA404CFE41}" destId="{249C8CB7-31FF-430A-B25F-3EA294263D8C}" srcOrd="0" destOrd="0" presId="urn:microsoft.com/office/officeart/2008/layout/HorizontalMultiLevelHierarchy"/>
    <dgm:cxn modelId="{1871A3FB-FEE7-4483-AA19-BF93D2D98838}" type="presOf" srcId="{CBB6067F-F4FF-4C61-8048-8B01BECEBD11}" destId="{044FF2F2-6C5E-4984-9E10-F6B181D67BAD}" srcOrd="0" destOrd="0" presId="urn:microsoft.com/office/officeart/2008/layout/HorizontalMultiLevelHierarchy"/>
    <dgm:cxn modelId="{C8A8FECC-B568-4F09-9403-9393A6123CA1}" type="presParOf" srcId="{044FF2F2-6C5E-4984-9E10-F6B181D67BAD}" destId="{D711F508-CEFA-4172-804A-0A806996EEFD}" srcOrd="0" destOrd="0" presId="urn:microsoft.com/office/officeart/2008/layout/HorizontalMultiLevelHierarchy"/>
    <dgm:cxn modelId="{2935FEAB-B2E1-4050-848D-A22AE733B1B4}" type="presParOf" srcId="{D711F508-CEFA-4172-804A-0A806996EEFD}" destId="{233A84DF-48D1-4A56-9F54-900BAF268118}" srcOrd="0" destOrd="0" presId="urn:microsoft.com/office/officeart/2008/layout/HorizontalMultiLevelHierarchy"/>
    <dgm:cxn modelId="{0467918A-F0BD-4615-BA35-5DBEA83EDC13}" type="presParOf" srcId="{D711F508-CEFA-4172-804A-0A806996EEFD}" destId="{FA66889E-9B23-4B91-8889-859F21A66221}" srcOrd="1" destOrd="0" presId="urn:microsoft.com/office/officeart/2008/layout/HorizontalMultiLevelHierarchy"/>
    <dgm:cxn modelId="{67F4893E-5DBA-4DA4-9F7B-E317C835D9E5}" type="presParOf" srcId="{FA66889E-9B23-4B91-8889-859F21A66221}" destId="{C5D70312-4692-4714-A2E8-76B9A8A30511}" srcOrd="0" destOrd="0" presId="urn:microsoft.com/office/officeart/2008/layout/HorizontalMultiLevelHierarchy"/>
    <dgm:cxn modelId="{A398F7AD-4EE9-43C5-9867-6C605B5D8BAA}" type="presParOf" srcId="{C5D70312-4692-4714-A2E8-76B9A8A30511}" destId="{C2680FD7-C669-4842-BB4F-4AA41EC80A10}" srcOrd="0" destOrd="0" presId="urn:microsoft.com/office/officeart/2008/layout/HorizontalMultiLevelHierarchy"/>
    <dgm:cxn modelId="{ED78D256-0A67-4771-A272-CEC10D9527B0}" type="presParOf" srcId="{FA66889E-9B23-4B91-8889-859F21A66221}" destId="{E85EF8D6-644B-4F3F-805E-659F2DE87195}" srcOrd="1" destOrd="0" presId="urn:microsoft.com/office/officeart/2008/layout/HorizontalMultiLevelHierarchy"/>
    <dgm:cxn modelId="{A2FE315E-893E-4EC4-B7A8-47F87CFB5DBB}" type="presParOf" srcId="{E85EF8D6-644B-4F3F-805E-659F2DE87195}" destId="{249C8CB7-31FF-430A-B25F-3EA294263D8C}" srcOrd="0" destOrd="0" presId="urn:microsoft.com/office/officeart/2008/layout/HorizontalMultiLevelHierarchy"/>
    <dgm:cxn modelId="{0699FC6A-5D2F-4586-BC05-4A5FBADF4962}" type="presParOf" srcId="{E85EF8D6-644B-4F3F-805E-659F2DE87195}" destId="{9235BDEF-D319-4818-AFF9-1566CE3970B6}" srcOrd="1" destOrd="0" presId="urn:microsoft.com/office/officeart/2008/layout/HorizontalMultiLevelHierarchy"/>
    <dgm:cxn modelId="{83B48B28-99BA-4129-9300-17F75542F74E}" type="presParOf" srcId="{FA66889E-9B23-4B91-8889-859F21A66221}" destId="{876EC353-343A-43B3-8480-3EA54DD14319}" srcOrd="2" destOrd="0" presId="urn:microsoft.com/office/officeart/2008/layout/HorizontalMultiLevelHierarchy"/>
    <dgm:cxn modelId="{E84721DF-823F-4E7D-B753-42A19C72DF57}" type="presParOf" srcId="{876EC353-343A-43B3-8480-3EA54DD14319}" destId="{D05FAC86-61DA-4397-B77D-05C1FFC032FA}" srcOrd="0" destOrd="0" presId="urn:microsoft.com/office/officeart/2008/layout/HorizontalMultiLevelHierarchy"/>
    <dgm:cxn modelId="{25A9E861-0CD8-49B5-AB13-0D8749CA0CDB}" type="presParOf" srcId="{FA66889E-9B23-4B91-8889-859F21A66221}" destId="{29B79944-2902-47F7-ABE3-DCE8BAD2C4EA}" srcOrd="3" destOrd="0" presId="urn:microsoft.com/office/officeart/2008/layout/HorizontalMultiLevelHierarchy"/>
    <dgm:cxn modelId="{5BD79785-CDF6-4E4E-BA05-F1CABFB2B86C}" type="presParOf" srcId="{29B79944-2902-47F7-ABE3-DCE8BAD2C4EA}" destId="{C61954AA-44F1-471B-8FD1-3483B8C72834}" srcOrd="0" destOrd="0" presId="urn:microsoft.com/office/officeart/2008/layout/HorizontalMultiLevelHierarchy"/>
    <dgm:cxn modelId="{DA5ABF63-9903-40A8-A500-92EC7221385B}" type="presParOf" srcId="{29B79944-2902-47F7-ABE3-DCE8BAD2C4EA}" destId="{3FC3BA36-EEFE-4DA6-AD1E-131BFBE6905B}" srcOrd="1" destOrd="0" presId="urn:microsoft.com/office/officeart/2008/layout/HorizontalMultiLevelHierarchy"/>
    <dgm:cxn modelId="{A18E29DB-4BA6-413E-BE0F-37CD94E466DC}" type="presParOf" srcId="{FA66889E-9B23-4B91-8889-859F21A66221}" destId="{9FC52EF4-BBF9-4F1F-A5CF-EF739D1ABB11}" srcOrd="4" destOrd="0" presId="urn:microsoft.com/office/officeart/2008/layout/HorizontalMultiLevelHierarchy"/>
    <dgm:cxn modelId="{7C6C86F6-1F61-4CE0-B706-CB83744F7DF6}" type="presParOf" srcId="{9FC52EF4-BBF9-4F1F-A5CF-EF739D1ABB11}" destId="{F6D73D08-A055-4BDE-9DAD-52ECEED91325}" srcOrd="0" destOrd="0" presId="urn:microsoft.com/office/officeart/2008/layout/HorizontalMultiLevelHierarchy"/>
    <dgm:cxn modelId="{78A0D7AC-94D6-489F-BE68-5664F1300EA3}" type="presParOf" srcId="{FA66889E-9B23-4B91-8889-859F21A66221}" destId="{9C610A3A-1409-47B6-B2A1-CD7E2B121FB4}" srcOrd="5" destOrd="0" presId="urn:microsoft.com/office/officeart/2008/layout/HorizontalMultiLevelHierarchy"/>
    <dgm:cxn modelId="{B9607E07-D18E-4282-99E1-604BB45F3B81}" type="presParOf" srcId="{9C610A3A-1409-47B6-B2A1-CD7E2B121FB4}" destId="{AD593EF4-9DF4-4D66-876F-6B6C6ABEB157}" srcOrd="0" destOrd="0" presId="urn:microsoft.com/office/officeart/2008/layout/HorizontalMultiLevelHierarchy"/>
    <dgm:cxn modelId="{E5FB3B66-BFF7-485E-A2D8-D8C2ABDF83B5}" type="presParOf" srcId="{9C610A3A-1409-47B6-B2A1-CD7E2B121FB4}" destId="{BC0AFDC2-BBD9-4938-B863-54570C68CA2B}" srcOrd="1" destOrd="0" presId="urn:microsoft.com/office/officeart/2008/layout/HorizontalMultiLevelHierarchy"/>
    <dgm:cxn modelId="{FDD2AB14-6AC2-48A1-9266-E41C8065EE3D}" type="presParOf" srcId="{FA66889E-9B23-4B91-8889-859F21A66221}" destId="{4DDCF5CC-DAF2-4EAD-A7AE-1EC594B783B8}" srcOrd="6" destOrd="0" presId="urn:microsoft.com/office/officeart/2008/layout/HorizontalMultiLevelHierarchy"/>
    <dgm:cxn modelId="{693A81F5-7AD3-4FDB-88E9-ED4082F20612}" type="presParOf" srcId="{4DDCF5CC-DAF2-4EAD-A7AE-1EC594B783B8}" destId="{0244D97D-31EE-4913-998F-D0BB743F8615}" srcOrd="0" destOrd="0" presId="urn:microsoft.com/office/officeart/2008/layout/HorizontalMultiLevelHierarchy"/>
    <dgm:cxn modelId="{BE7EE563-80FF-4EF3-B482-F7CDF8DF9C99}" type="presParOf" srcId="{FA66889E-9B23-4B91-8889-859F21A66221}" destId="{9A7AA281-2C98-478F-905A-CF047AC67E88}" srcOrd="7" destOrd="0" presId="urn:microsoft.com/office/officeart/2008/layout/HorizontalMultiLevelHierarchy"/>
    <dgm:cxn modelId="{781B1EDA-19C8-420C-9A31-5CC5FD221EE0}" type="presParOf" srcId="{9A7AA281-2C98-478F-905A-CF047AC67E88}" destId="{B1268159-2E65-4ECB-AECC-33CC7E3BDD50}" srcOrd="0" destOrd="0" presId="urn:microsoft.com/office/officeart/2008/layout/HorizontalMultiLevelHierarchy"/>
    <dgm:cxn modelId="{B62DF674-2281-49B4-8814-FD95FCA49E29}" type="presParOf" srcId="{9A7AA281-2C98-478F-905A-CF047AC67E88}" destId="{8680EB0B-0A53-4C2E-BAF9-C5345FD4C14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0EA84C-87DE-44F7-889E-04E0052C99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F1E9BFF-96A8-4554-AA5D-96EA4B6B57F8}">
      <dgm:prSet phldrT="[Text]"/>
      <dgm:spPr/>
      <dgm:t>
        <a:bodyPr/>
        <a:lstStyle/>
        <a:p>
          <a:r>
            <a:rPr lang="en-US" dirty="0">
              <a:solidFill>
                <a:schemeClr val="tx1"/>
              </a:solidFill>
            </a:rPr>
            <a:t>Dedicated Computer Labs</a:t>
          </a:r>
        </a:p>
      </dgm:t>
    </dgm:pt>
    <dgm:pt modelId="{A45F7A77-2E43-4498-8885-FD6E845DA223}" type="parTrans" cxnId="{6CB9D3CE-0C03-4F16-874F-7A5DC5AAF114}">
      <dgm:prSet/>
      <dgm:spPr/>
      <dgm:t>
        <a:bodyPr/>
        <a:lstStyle/>
        <a:p>
          <a:endParaRPr lang="en-US">
            <a:solidFill>
              <a:schemeClr val="tx1"/>
            </a:solidFill>
          </a:endParaRPr>
        </a:p>
      </dgm:t>
    </dgm:pt>
    <dgm:pt modelId="{8E786277-5645-468F-AD61-985A362591B0}" type="sibTrans" cxnId="{6CB9D3CE-0C03-4F16-874F-7A5DC5AAF114}">
      <dgm:prSet/>
      <dgm:spPr/>
      <dgm:t>
        <a:bodyPr/>
        <a:lstStyle/>
        <a:p>
          <a:endParaRPr lang="en-US">
            <a:solidFill>
              <a:schemeClr val="tx1"/>
            </a:solidFill>
          </a:endParaRPr>
        </a:p>
      </dgm:t>
    </dgm:pt>
    <dgm:pt modelId="{0E6EEFA3-1374-4B14-940D-D5BD6AF9645A}">
      <dgm:prSet phldrT="[Text]"/>
      <dgm:spPr/>
      <dgm:t>
        <a:bodyPr/>
        <a:lstStyle/>
        <a:p>
          <a:r>
            <a:rPr lang="en-US" dirty="0">
              <a:solidFill>
                <a:schemeClr val="tx1"/>
              </a:solidFill>
            </a:rPr>
            <a:t>Thank You Snacks</a:t>
          </a:r>
        </a:p>
      </dgm:t>
    </dgm:pt>
    <dgm:pt modelId="{7F59FFC4-57CB-45E8-8B40-FEA8C5D288E9}" type="parTrans" cxnId="{9C3A2A79-E25A-4572-A525-B9DCE6B4C2E1}">
      <dgm:prSet/>
      <dgm:spPr/>
      <dgm:t>
        <a:bodyPr/>
        <a:lstStyle/>
        <a:p>
          <a:endParaRPr lang="en-US">
            <a:solidFill>
              <a:schemeClr val="tx1"/>
            </a:solidFill>
          </a:endParaRPr>
        </a:p>
      </dgm:t>
    </dgm:pt>
    <dgm:pt modelId="{771277A1-E0CE-40E9-8535-FF85AEA2ABF0}" type="sibTrans" cxnId="{9C3A2A79-E25A-4572-A525-B9DCE6B4C2E1}">
      <dgm:prSet/>
      <dgm:spPr/>
      <dgm:t>
        <a:bodyPr/>
        <a:lstStyle/>
        <a:p>
          <a:endParaRPr lang="en-US">
            <a:solidFill>
              <a:schemeClr val="tx1"/>
            </a:solidFill>
          </a:endParaRPr>
        </a:p>
      </dgm:t>
    </dgm:pt>
    <dgm:pt modelId="{21628DA0-E839-429A-8E52-5D2A8BE2349A}">
      <dgm:prSet phldrT="[Text]"/>
      <dgm:spPr/>
      <dgm:t>
        <a:bodyPr/>
        <a:lstStyle/>
        <a:p>
          <a:r>
            <a:rPr lang="en-US" dirty="0">
              <a:solidFill>
                <a:schemeClr val="tx1"/>
              </a:solidFill>
            </a:rPr>
            <a:t>1 Hour Paid Time for CCCAF and PT Classified</a:t>
          </a:r>
        </a:p>
      </dgm:t>
    </dgm:pt>
    <dgm:pt modelId="{DDD64519-7498-40CD-A6B4-37361349711F}" type="parTrans" cxnId="{20041430-FF8D-4243-A7B0-55D949F06FCB}">
      <dgm:prSet/>
      <dgm:spPr/>
      <dgm:t>
        <a:bodyPr/>
        <a:lstStyle/>
        <a:p>
          <a:endParaRPr lang="en-US">
            <a:solidFill>
              <a:schemeClr val="tx1"/>
            </a:solidFill>
          </a:endParaRPr>
        </a:p>
      </dgm:t>
    </dgm:pt>
    <dgm:pt modelId="{2614DC9B-E56F-487E-8C01-DD89B62943AE}" type="sibTrans" cxnId="{20041430-FF8D-4243-A7B0-55D949F06FCB}">
      <dgm:prSet/>
      <dgm:spPr/>
      <dgm:t>
        <a:bodyPr/>
        <a:lstStyle/>
        <a:p>
          <a:endParaRPr lang="en-US">
            <a:solidFill>
              <a:schemeClr val="tx1"/>
            </a:solidFill>
          </a:endParaRPr>
        </a:p>
      </dgm:t>
    </dgm:pt>
    <dgm:pt modelId="{6A7C65E4-F1E7-40FC-825F-28CE85D3F7A7}">
      <dgm:prSet phldrT="[Text]"/>
      <dgm:spPr/>
      <dgm:t>
        <a:bodyPr/>
        <a:lstStyle/>
        <a:p>
          <a:r>
            <a:rPr lang="en-US" dirty="0">
              <a:solidFill>
                <a:schemeClr val="tx1"/>
              </a:solidFill>
            </a:rPr>
            <a:t>Spanish Translation</a:t>
          </a:r>
        </a:p>
      </dgm:t>
    </dgm:pt>
    <dgm:pt modelId="{533CE722-FDDA-46CC-85FC-9196050F47D9}" type="parTrans" cxnId="{DC26311E-2FED-4C21-A52D-EE79C8405DCB}">
      <dgm:prSet/>
      <dgm:spPr/>
      <dgm:t>
        <a:bodyPr/>
        <a:lstStyle/>
        <a:p>
          <a:endParaRPr lang="en-US">
            <a:solidFill>
              <a:schemeClr val="tx1"/>
            </a:solidFill>
          </a:endParaRPr>
        </a:p>
      </dgm:t>
    </dgm:pt>
    <dgm:pt modelId="{0DB713BF-9833-4B81-A11F-383D49EFD0F3}" type="sibTrans" cxnId="{DC26311E-2FED-4C21-A52D-EE79C8405DCB}">
      <dgm:prSet/>
      <dgm:spPr/>
      <dgm:t>
        <a:bodyPr/>
        <a:lstStyle/>
        <a:p>
          <a:endParaRPr lang="en-US">
            <a:solidFill>
              <a:schemeClr val="tx1"/>
            </a:solidFill>
          </a:endParaRPr>
        </a:p>
      </dgm:t>
    </dgm:pt>
    <dgm:pt modelId="{16F9E3DC-BD83-4610-BC33-E6E29F9BC649}">
      <dgm:prSet phldrT="[Text]"/>
      <dgm:spPr/>
      <dgm:t>
        <a:bodyPr/>
        <a:lstStyle/>
        <a:p>
          <a:r>
            <a:rPr lang="en-US" dirty="0">
              <a:solidFill>
                <a:schemeClr val="tx1"/>
              </a:solidFill>
            </a:rPr>
            <a:t>Ability to Return to Survey</a:t>
          </a:r>
        </a:p>
      </dgm:t>
    </dgm:pt>
    <dgm:pt modelId="{3BCC5DD1-ABF1-4F33-A55B-B2CA3BF17E3C}" type="parTrans" cxnId="{482F3114-065A-4510-94CC-71366324D2F8}">
      <dgm:prSet/>
      <dgm:spPr/>
      <dgm:t>
        <a:bodyPr/>
        <a:lstStyle/>
        <a:p>
          <a:endParaRPr lang="en-US"/>
        </a:p>
      </dgm:t>
    </dgm:pt>
    <dgm:pt modelId="{5F882E43-7DE9-4C8B-94F5-D77A52807EE0}" type="sibTrans" cxnId="{482F3114-065A-4510-94CC-71366324D2F8}">
      <dgm:prSet/>
      <dgm:spPr/>
      <dgm:t>
        <a:bodyPr/>
        <a:lstStyle/>
        <a:p>
          <a:endParaRPr lang="en-US"/>
        </a:p>
      </dgm:t>
    </dgm:pt>
    <dgm:pt modelId="{619A647A-F041-413D-A186-E498E2C2089E}" type="pres">
      <dgm:prSet presAssocID="{500EA84C-87DE-44F7-889E-04E0052C9983}" presName="diagram" presStyleCnt="0">
        <dgm:presLayoutVars>
          <dgm:dir/>
          <dgm:resizeHandles val="exact"/>
        </dgm:presLayoutVars>
      </dgm:prSet>
      <dgm:spPr/>
    </dgm:pt>
    <dgm:pt modelId="{012F5178-F695-44BE-9134-C40C36B7F3CE}" type="pres">
      <dgm:prSet presAssocID="{8F1E9BFF-96A8-4554-AA5D-96EA4B6B57F8}" presName="node" presStyleLbl="node1" presStyleIdx="0" presStyleCnt="5">
        <dgm:presLayoutVars>
          <dgm:bulletEnabled val="1"/>
        </dgm:presLayoutVars>
      </dgm:prSet>
      <dgm:spPr/>
    </dgm:pt>
    <dgm:pt modelId="{2EEE88F5-BE90-4B97-821A-E42ECDF5D81D}" type="pres">
      <dgm:prSet presAssocID="{8E786277-5645-468F-AD61-985A362591B0}" presName="sibTrans" presStyleCnt="0"/>
      <dgm:spPr/>
    </dgm:pt>
    <dgm:pt modelId="{EA76566E-7B1E-490C-B1E0-61FFE9C4AD8A}" type="pres">
      <dgm:prSet presAssocID="{0E6EEFA3-1374-4B14-940D-D5BD6AF9645A}" presName="node" presStyleLbl="node1" presStyleIdx="1" presStyleCnt="5">
        <dgm:presLayoutVars>
          <dgm:bulletEnabled val="1"/>
        </dgm:presLayoutVars>
      </dgm:prSet>
      <dgm:spPr/>
    </dgm:pt>
    <dgm:pt modelId="{71E6F697-4EB5-43AC-B830-6A713F1BD12D}" type="pres">
      <dgm:prSet presAssocID="{771277A1-E0CE-40E9-8535-FF85AEA2ABF0}" presName="sibTrans" presStyleCnt="0"/>
      <dgm:spPr/>
    </dgm:pt>
    <dgm:pt modelId="{29040DB9-DB8E-4AC2-8B7C-DDDD4E05560E}" type="pres">
      <dgm:prSet presAssocID="{21628DA0-E839-429A-8E52-5D2A8BE2349A}" presName="node" presStyleLbl="node1" presStyleIdx="2" presStyleCnt="5">
        <dgm:presLayoutVars>
          <dgm:bulletEnabled val="1"/>
        </dgm:presLayoutVars>
      </dgm:prSet>
      <dgm:spPr/>
    </dgm:pt>
    <dgm:pt modelId="{0560AE3C-C815-4549-8410-08514CF98202}" type="pres">
      <dgm:prSet presAssocID="{2614DC9B-E56F-487E-8C01-DD89B62943AE}" presName="sibTrans" presStyleCnt="0"/>
      <dgm:spPr/>
    </dgm:pt>
    <dgm:pt modelId="{54D05673-DF46-4FE1-B96E-6EF797C63061}" type="pres">
      <dgm:prSet presAssocID="{6A7C65E4-F1E7-40FC-825F-28CE85D3F7A7}" presName="node" presStyleLbl="node1" presStyleIdx="3" presStyleCnt="5">
        <dgm:presLayoutVars>
          <dgm:bulletEnabled val="1"/>
        </dgm:presLayoutVars>
      </dgm:prSet>
      <dgm:spPr/>
    </dgm:pt>
    <dgm:pt modelId="{A408F576-161B-483E-ABE5-2BA9466599B4}" type="pres">
      <dgm:prSet presAssocID="{0DB713BF-9833-4B81-A11F-383D49EFD0F3}" presName="sibTrans" presStyleCnt="0"/>
      <dgm:spPr/>
    </dgm:pt>
    <dgm:pt modelId="{C89B90D1-87DC-4AB7-9BBE-5756A8E6663E}" type="pres">
      <dgm:prSet presAssocID="{16F9E3DC-BD83-4610-BC33-E6E29F9BC649}" presName="node" presStyleLbl="node1" presStyleIdx="4" presStyleCnt="5">
        <dgm:presLayoutVars>
          <dgm:bulletEnabled val="1"/>
        </dgm:presLayoutVars>
      </dgm:prSet>
      <dgm:spPr/>
    </dgm:pt>
  </dgm:ptLst>
  <dgm:cxnLst>
    <dgm:cxn modelId="{14B50D0B-A631-4D4F-8B82-75E17854DCBD}" type="presOf" srcId="{21628DA0-E839-429A-8E52-5D2A8BE2349A}" destId="{29040DB9-DB8E-4AC2-8B7C-DDDD4E05560E}" srcOrd="0" destOrd="0" presId="urn:microsoft.com/office/officeart/2005/8/layout/default"/>
    <dgm:cxn modelId="{8706EC0C-E25B-4F4D-9A59-4E28959DB0C7}" type="presOf" srcId="{0E6EEFA3-1374-4B14-940D-D5BD6AF9645A}" destId="{EA76566E-7B1E-490C-B1E0-61FFE9C4AD8A}" srcOrd="0" destOrd="0" presId="urn:microsoft.com/office/officeart/2005/8/layout/default"/>
    <dgm:cxn modelId="{482F3114-065A-4510-94CC-71366324D2F8}" srcId="{500EA84C-87DE-44F7-889E-04E0052C9983}" destId="{16F9E3DC-BD83-4610-BC33-E6E29F9BC649}" srcOrd="4" destOrd="0" parTransId="{3BCC5DD1-ABF1-4F33-A55B-B2CA3BF17E3C}" sibTransId="{5F882E43-7DE9-4C8B-94F5-D77A52807EE0}"/>
    <dgm:cxn modelId="{5E479B14-096C-47AA-9F71-7F0AEC18229B}" type="presOf" srcId="{16F9E3DC-BD83-4610-BC33-E6E29F9BC649}" destId="{C89B90D1-87DC-4AB7-9BBE-5756A8E6663E}" srcOrd="0" destOrd="0" presId="urn:microsoft.com/office/officeart/2005/8/layout/default"/>
    <dgm:cxn modelId="{DC26311E-2FED-4C21-A52D-EE79C8405DCB}" srcId="{500EA84C-87DE-44F7-889E-04E0052C9983}" destId="{6A7C65E4-F1E7-40FC-825F-28CE85D3F7A7}" srcOrd="3" destOrd="0" parTransId="{533CE722-FDDA-46CC-85FC-9196050F47D9}" sibTransId="{0DB713BF-9833-4B81-A11F-383D49EFD0F3}"/>
    <dgm:cxn modelId="{20041430-FF8D-4243-A7B0-55D949F06FCB}" srcId="{500EA84C-87DE-44F7-889E-04E0052C9983}" destId="{21628DA0-E839-429A-8E52-5D2A8BE2349A}" srcOrd="2" destOrd="0" parTransId="{DDD64519-7498-40CD-A6B4-37361349711F}" sibTransId="{2614DC9B-E56F-487E-8C01-DD89B62943AE}"/>
    <dgm:cxn modelId="{E9CCE56E-4FF2-455D-AACD-44F0C78F279E}" type="presOf" srcId="{6A7C65E4-F1E7-40FC-825F-28CE85D3F7A7}" destId="{54D05673-DF46-4FE1-B96E-6EF797C63061}" srcOrd="0" destOrd="0" presId="urn:microsoft.com/office/officeart/2005/8/layout/default"/>
    <dgm:cxn modelId="{9C3A2A79-E25A-4572-A525-B9DCE6B4C2E1}" srcId="{500EA84C-87DE-44F7-889E-04E0052C9983}" destId="{0E6EEFA3-1374-4B14-940D-D5BD6AF9645A}" srcOrd="1" destOrd="0" parTransId="{7F59FFC4-57CB-45E8-8B40-FEA8C5D288E9}" sibTransId="{771277A1-E0CE-40E9-8535-FF85AEA2ABF0}"/>
    <dgm:cxn modelId="{47613E7B-8A2D-481F-BB50-EE1240963153}" type="presOf" srcId="{500EA84C-87DE-44F7-889E-04E0052C9983}" destId="{619A647A-F041-413D-A186-E498E2C2089E}" srcOrd="0" destOrd="0" presId="urn:microsoft.com/office/officeart/2005/8/layout/default"/>
    <dgm:cxn modelId="{858DBE7B-1DD1-4EF1-AD29-6C44D3DBF912}" type="presOf" srcId="{8F1E9BFF-96A8-4554-AA5D-96EA4B6B57F8}" destId="{012F5178-F695-44BE-9134-C40C36B7F3CE}" srcOrd="0" destOrd="0" presId="urn:microsoft.com/office/officeart/2005/8/layout/default"/>
    <dgm:cxn modelId="{6CB9D3CE-0C03-4F16-874F-7A5DC5AAF114}" srcId="{500EA84C-87DE-44F7-889E-04E0052C9983}" destId="{8F1E9BFF-96A8-4554-AA5D-96EA4B6B57F8}" srcOrd="0" destOrd="0" parTransId="{A45F7A77-2E43-4498-8885-FD6E845DA223}" sibTransId="{8E786277-5645-468F-AD61-985A362591B0}"/>
    <dgm:cxn modelId="{E8464239-9380-43FE-AFCE-4DBF4DE7072F}" type="presParOf" srcId="{619A647A-F041-413D-A186-E498E2C2089E}" destId="{012F5178-F695-44BE-9134-C40C36B7F3CE}" srcOrd="0" destOrd="0" presId="urn:microsoft.com/office/officeart/2005/8/layout/default"/>
    <dgm:cxn modelId="{FC2F17F6-B305-474D-9E62-9CCC6E072CD8}" type="presParOf" srcId="{619A647A-F041-413D-A186-E498E2C2089E}" destId="{2EEE88F5-BE90-4B97-821A-E42ECDF5D81D}" srcOrd="1" destOrd="0" presId="urn:microsoft.com/office/officeart/2005/8/layout/default"/>
    <dgm:cxn modelId="{6BC4D38C-45EE-4918-A7A2-6BCB4130CA44}" type="presParOf" srcId="{619A647A-F041-413D-A186-E498E2C2089E}" destId="{EA76566E-7B1E-490C-B1E0-61FFE9C4AD8A}" srcOrd="2" destOrd="0" presId="urn:microsoft.com/office/officeart/2005/8/layout/default"/>
    <dgm:cxn modelId="{5BE3FE8B-8E17-4FCC-A98A-16CE3B13C358}" type="presParOf" srcId="{619A647A-F041-413D-A186-E498E2C2089E}" destId="{71E6F697-4EB5-43AC-B830-6A713F1BD12D}" srcOrd="3" destOrd="0" presId="urn:microsoft.com/office/officeart/2005/8/layout/default"/>
    <dgm:cxn modelId="{0DC5BD46-4E3C-4CFF-8F4B-18ECD0942FF1}" type="presParOf" srcId="{619A647A-F041-413D-A186-E498E2C2089E}" destId="{29040DB9-DB8E-4AC2-8B7C-DDDD4E05560E}" srcOrd="4" destOrd="0" presId="urn:microsoft.com/office/officeart/2005/8/layout/default"/>
    <dgm:cxn modelId="{AB48BB5E-C192-49D3-87FF-CD5D98F27C6E}" type="presParOf" srcId="{619A647A-F041-413D-A186-E498E2C2089E}" destId="{0560AE3C-C815-4549-8410-08514CF98202}" srcOrd="5" destOrd="0" presId="urn:microsoft.com/office/officeart/2005/8/layout/default"/>
    <dgm:cxn modelId="{96D37344-92DC-4302-AD3B-871D3176A1F2}" type="presParOf" srcId="{619A647A-F041-413D-A186-E498E2C2089E}" destId="{54D05673-DF46-4FE1-B96E-6EF797C63061}" srcOrd="6" destOrd="0" presId="urn:microsoft.com/office/officeart/2005/8/layout/default"/>
    <dgm:cxn modelId="{6795AE52-7886-4F2E-B1DF-7212CE8DF884}" type="presParOf" srcId="{619A647A-F041-413D-A186-E498E2C2089E}" destId="{A408F576-161B-483E-ABE5-2BA9466599B4}" srcOrd="7" destOrd="0" presId="urn:microsoft.com/office/officeart/2005/8/layout/default"/>
    <dgm:cxn modelId="{06256E2C-DD8C-4CEF-889D-FD279EF1A283}" type="presParOf" srcId="{619A647A-F041-413D-A186-E498E2C2089E}" destId="{C89B90D1-87DC-4AB7-9BBE-5756A8E6663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DE8CF0D-2D4E-4359-A957-227A0B211218}" type="doc">
      <dgm:prSet loTypeId="urn:microsoft.com/office/officeart/2018/2/layout/IconLabelList" loCatId="icon" qsTypeId="urn:microsoft.com/office/officeart/2005/8/quickstyle/simple1" qsCatId="simple" csTypeId="urn:microsoft.com/office/officeart/2005/8/colors/accent1_2" csCatId="accent1" phldr="1"/>
      <dgm:spPr/>
    </dgm:pt>
    <dgm:pt modelId="{F992372A-CE73-46E9-8518-232A259D83F5}">
      <dgm:prSet phldrT="[Text]"/>
      <dgm:spPr/>
      <dgm:t>
        <a:bodyPr/>
        <a:lstStyle/>
        <a:p>
          <a:pPr>
            <a:lnSpc>
              <a:spcPct val="100000"/>
            </a:lnSpc>
          </a:pPr>
          <a:r>
            <a:rPr lang="en-US" b="1">
              <a:solidFill>
                <a:schemeClr val="tx1"/>
              </a:solidFill>
            </a:rPr>
            <a:t>Internal Analysis: Quantitative</a:t>
          </a:r>
        </a:p>
      </dgm:t>
    </dgm:pt>
    <dgm:pt modelId="{24834FE0-EE04-40A1-997B-814FBF3BDFAD}" type="parTrans" cxnId="{D2266A3F-0721-4AD1-82E5-3BBEECE2F90D}">
      <dgm:prSet/>
      <dgm:spPr/>
      <dgm:t>
        <a:bodyPr/>
        <a:lstStyle/>
        <a:p>
          <a:endParaRPr lang="en-US" b="1">
            <a:solidFill>
              <a:schemeClr val="tx1"/>
            </a:solidFill>
          </a:endParaRPr>
        </a:p>
      </dgm:t>
    </dgm:pt>
    <dgm:pt modelId="{007CE773-AB9E-4B6E-B094-BD805F89709F}" type="sibTrans" cxnId="{D2266A3F-0721-4AD1-82E5-3BBEECE2F90D}">
      <dgm:prSet/>
      <dgm:spPr/>
      <dgm:t>
        <a:bodyPr/>
        <a:lstStyle/>
        <a:p>
          <a:endParaRPr lang="en-US" b="1">
            <a:solidFill>
              <a:schemeClr val="tx1"/>
            </a:solidFill>
          </a:endParaRPr>
        </a:p>
      </dgm:t>
    </dgm:pt>
    <dgm:pt modelId="{5D6CCA44-3FE8-47D3-81B4-747F6F066378}">
      <dgm:prSet phldrT="[Text]"/>
      <dgm:spPr/>
      <dgm:t>
        <a:bodyPr/>
        <a:lstStyle/>
        <a:p>
          <a:pPr>
            <a:lnSpc>
              <a:spcPct val="100000"/>
            </a:lnSpc>
          </a:pPr>
          <a:r>
            <a:rPr lang="en-US" b="1" dirty="0">
              <a:solidFill>
                <a:schemeClr val="tx1"/>
              </a:solidFill>
            </a:rPr>
            <a:t>External Analysis: Qualitative</a:t>
          </a:r>
        </a:p>
      </dgm:t>
    </dgm:pt>
    <dgm:pt modelId="{9B7618F9-DE44-4818-AE7D-0D12155DB6F2}" type="parTrans" cxnId="{F69B7FCB-FE70-484C-947D-A07395B80536}">
      <dgm:prSet/>
      <dgm:spPr/>
      <dgm:t>
        <a:bodyPr/>
        <a:lstStyle/>
        <a:p>
          <a:endParaRPr lang="en-US" b="1">
            <a:solidFill>
              <a:schemeClr val="tx1"/>
            </a:solidFill>
          </a:endParaRPr>
        </a:p>
      </dgm:t>
    </dgm:pt>
    <dgm:pt modelId="{59D8AAE8-0985-4C55-BF6A-87CECD30502D}" type="sibTrans" cxnId="{F69B7FCB-FE70-484C-947D-A07395B80536}">
      <dgm:prSet/>
      <dgm:spPr/>
      <dgm:t>
        <a:bodyPr/>
        <a:lstStyle/>
        <a:p>
          <a:endParaRPr lang="en-US" b="1">
            <a:solidFill>
              <a:schemeClr val="tx1"/>
            </a:solidFill>
          </a:endParaRPr>
        </a:p>
      </dgm:t>
    </dgm:pt>
    <dgm:pt modelId="{668BE3EE-C719-4162-90A4-02846B030CAC}">
      <dgm:prSet phldrT="[Text]"/>
      <dgm:spPr/>
      <dgm:t>
        <a:bodyPr/>
        <a:lstStyle/>
        <a:p>
          <a:pPr>
            <a:lnSpc>
              <a:spcPct val="100000"/>
            </a:lnSpc>
          </a:pPr>
          <a:r>
            <a:rPr lang="en-US" b="1" dirty="0">
              <a:solidFill>
                <a:schemeClr val="tx1"/>
              </a:solidFill>
            </a:rPr>
            <a:t>Report Development </a:t>
          </a:r>
        </a:p>
      </dgm:t>
    </dgm:pt>
    <dgm:pt modelId="{790DD87C-68C4-4A0E-B9F4-51E03287C68B}" type="parTrans" cxnId="{EE617E35-B9D9-41FF-B272-7022720BE72A}">
      <dgm:prSet/>
      <dgm:spPr/>
      <dgm:t>
        <a:bodyPr/>
        <a:lstStyle/>
        <a:p>
          <a:endParaRPr lang="en-US" b="1">
            <a:solidFill>
              <a:schemeClr val="tx1"/>
            </a:solidFill>
          </a:endParaRPr>
        </a:p>
      </dgm:t>
    </dgm:pt>
    <dgm:pt modelId="{52A3F1FC-EE00-4D3D-A07F-BDA92A192A2A}" type="sibTrans" cxnId="{EE617E35-B9D9-41FF-B272-7022720BE72A}">
      <dgm:prSet/>
      <dgm:spPr/>
      <dgm:t>
        <a:bodyPr/>
        <a:lstStyle/>
        <a:p>
          <a:endParaRPr lang="en-US" b="1">
            <a:solidFill>
              <a:schemeClr val="tx1"/>
            </a:solidFill>
          </a:endParaRPr>
        </a:p>
      </dgm:t>
    </dgm:pt>
    <dgm:pt modelId="{6010EF0A-3896-4EDA-8777-E0CC47E75E07}" type="pres">
      <dgm:prSet presAssocID="{7DE8CF0D-2D4E-4359-A957-227A0B211218}" presName="root" presStyleCnt="0">
        <dgm:presLayoutVars>
          <dgm:dir/>
          <dgm:resizeHandles val="exact"/>
        </dgm:presLayoutVars>
      </dgm:prSet>
      <dgm:spPr/>
    </dgm:pt>
    <dgm:pt modelId="{0F031F0A-D269-4C8A-A1B6-79D113F337D1}" type="pres">
      <dgm:prSet presAssocID="{F992372A-CE73-46E9-8518-232A259D83F5}" presName="compNode" presStyleCnt="0"/>
      <dgm:spPr/>
    </dgm:pt>
    <dgm:pt modelId="{C4C97E6A-2F51-4669-8CF0-F88E6449B28C}" type="pres">
      <dgm:prSet presAssocID="{F992372A-CE73-46E9-8518-232A259D83F5}" presName="iconRect" presStyleLbl="node1" presStyleIdx="0" presStyleCnt="3" custScaleX="133385" custScaleY="13338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7DF3A1B4-9783-43B6-B7B4-161C30F3590F}" type="pres">
      <dgm:prSet presAssocID="{F992372A-CE73-46E9-8518-232A259D83F5}" presName="spaceRect" presStyleCnt="0"/>
      <dgm:spPr/>
    </dgm:pt>
    <dgm:pt modelId="{4C3CE406-0893-45CF-BA96-9C5FE6D40716}" type="pres">
      <dgm:prSet presAssocID="{F992372A-CE73-46E9-8518-232A259D83F5}" presName="textRect" presStyleLbl="revTx" presStyleIdx="0" presStyleCnt="3">
        <dgm:presLayoutVars>
          <dgm:chMax val="1"/>
          <dgm:chPref val="1"/>
        </dgm:presLayoutVars>
      </dgm:prSet>
      <dgm:spPr/>
    </dgm:pt>
    <dgm:pt modelId="{91AC8631-4BE4-4FB7-8D50-23B6B5AB3217}" type="pres">
      <dgm:prSet presAssocID="{007CE773-AB9E-4B6E-B094-BD805F89709F}" presName="sibTrans" presStyleCnt="0"/>
      <dgm:spPr/>
    </dgm:pt>
    <dgm:pt modelId="{EFBBD9FF-1135-446E-8DC4-596DC2B7AE64}" type="pres">
      <dgm:prSet presAssocID="{5D6CCA44-3FE8-47D3-81B4-747F6F066378}" presName="compNode" presStyleCnt="0"/>
      <dgm:spPr/>
    </dgm:pt>
    <dgm:pt modelId="{C60BF7C9-200E-44DF-9582-F69DB1421444}" type="pres">
      <dgm:prSet presAssocID="{5D6CCA44-3FE8-47D3-81B4-747F6F066378}" presName="iconRect" presStyleLbl="node1" presStyleIdx="1" presStyleCnt="3" custScaleX="133385" custScaleY="13338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FEDE4A24-3DCA-44CE-819F-D24722D8B2FA}" type="pres">
      <dgm:prSet presAssocID="{5D6CCA44-3FE8-47D3-81B4-747F6F066378}" presName="spaceRect" presStyleCnt="0"/>
      <dgm:spPr/>
    </dgm:pt>
    <dgm:pt modelId="{9E3D8D50-9A40-4286-A99E-6524F0D9EAAA}" type="pres">
      <dgm:prSet presAssocID="{5D6CCA44-3FE8-47D3-81B4-747F6F066378}" presName="textRect" presStyleLbl="revTx" presStyleIdx="1" presStyleCnt="3">
        <dgm:presLayoutVars>
          <dgm:chMax val="1"/>
          <dgm:chPref val="1"/>
        </dgm:presLayoutVars>
      </dgm:prSet>
      <dgm:spPr/>
    </dgm:pt>
    <dgm:pt modelId="{0315DDC7-0E0E-4B4B-8D9B-A2103168BA9D}" type="pres">
      <dgm:prSet presAssocID="{59D8AAE8-0985-4C55-BF6A-87CECD30502D}" presName="sibTrans" presStyleCnt="0"/>
      <dgm:spPr/>
    </dgm:pt>
    <dgm:pt modelId="{8BA1B023-10D6-48D3-AD76-76D3ADB9EE8D}" type="pres">
      <dgm:prSet presAssocID="{668BE3EE-C719-4162-90A4-02846B030CAC}" presName="compNode" presStyleCnt="0"/>
      <dgm:spPr/>
    </dgm:pt>
    <dgm:pt modelId="{5349052E-5FFD-4E51-A5D6-0BF1A7AD7B47}" type="pres">
      <dgm:prSet presAssocID="{668BE3EE-C719-4162-90A4-02846B030CAC}" presName="iconRect" presStyleLbl="node1" presStyleIdx="2" presStyleCnt="3" custScaleX="133385" custScaleY="13338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A5C8379E-23C4-455B-A08F-6E117618CFB6}" type="pres">
      <dgm:prSet presAssocID="{668BE3EE-C719-4162-90A4-02846B030CAC}" presName="spaceRect" presStyleCnt="0"/>
      <dgm:spPr/>
    </dgm:pt>
    <dgm:pt modelId="{ABBDFD41-A4E5-4DAC-8024-9F1442BF7821}" type="pres">
      <dgm:prSet presAssocID="{668BE3EE-C719-4162-90A4-02846B030CAC}" presName="textRect" presStyleLbl="revTx" presStyleIdx="2" presStyleCnt="3">
        <dgm:presLayoutVars>
          <dgm:chMax val="1"/>
          <dgm:chPref val="1"/>
        </dgm:presLayoutVars>
      </dgm:prSet>
      <dgm:spPr/>
    </dgm:pt>
  </dgm:ptLst>
  <dgm:cxnLst>
    <dgm:cxn modelId="{EE617E35-B9D9-41FF-B272-7022720BE72A}" srcId="{7DE8CF0D-2D4E-4359-A957-227A0B211218}" destId="{668BE3EE-C719-4162-90A4-02846B030CAC}" srcOrd="2" destOrd="0" parTransId="{790DD87C-68C4-4A0E-B9F4-51E03287C68B}" sibTransId="{52A3F1FC-EE00-4D3D-A07F-BDA92A192A2A}"/>
    <dgm:cxn modelId="{D2266A3F-0721-4AD1-82E5-3BBEECE2F90D}" srcId="{7DE8CF0D-2D4E-4359-A957-227A0B211218}" destId="{F992372A-CE73-46E9-8518-232A259D83F5}" srcOrd="0" destOrd="0" parTransId="{24834FE0-EE04-40A1-997B-814FBF3BDFAD}" sibTransId="{007CE773-AB9E-4B6E-B094-BD805F89709F}"/>
    <dgm:cxn modelId="{C23D3C86-2D43-4D6E-A41F-58AEBA72D075}" type="presOf" srcId="{5D6CCA44-3FE8-47D3-81B4-747F6F066378}" destId="{9E3D8D50-9A40-4286-A99E-6524F0D9EAAA}" srcOrd="0" destOrd="0" presId="urn:microsoft.com/office/officeart/2018/2/layout/IconLabelList"/>
    <dgm:cxn modelId="{5595E287-935A-4915-B1DD-CF65302D4638}" type="presOf" srcId="{7DE8CF0D-2D4E-4359-A957-227A0B211218}" destId="{6010EF0A-3896-4EDA-8777-E0CC47E75E07}" srcOrd="0" destOrd="0" presId="urn:microsoft.com/office/officeart/2018/2/layout/IconLabelList"/>
    <dgm:cxn modelId="{F69B7FCB-FE70-484C-947D-A07395B80536}" srcId="{7DE8CF0D-2D4E-4359-A957-227A0B211218}" destId="{5D6CCA44-3FE8-47D3-81B4-747F6F066378}" srcOrd="1" destOrd="0" parTransId="{9B7618F9-DE44-4818-AE7D-0D12155DB6F2}" sibTransId="{59D8AAE8-0985-4C55-BF6A-87CECD30502D}"/>
    <dgm:cxn modelId="{017AF8CE-CAB0-4FC7-BEF1-E75D96ACFC52}" type="presOf" srcId="{F992372A-CE73-46E9-8518-232A259D83F5}" destId="{4C3CE406-0893-45CF-BA96-9C5FE6D40716}" srcOrd="0" destOrd="0" presId="urn:microsoft.com/office/officeart/2018/2/layout/IconLabelList"/>
    <dgm:cxn modelId="{A59A3FD4-B5DA-47EA-BCC9-77E8FEC745C9}" type="presOf" srcId="{668BE3EE-C719-4162-90A4-02846B030CAC}" destId="{ABBDFD41-A4E5-4DAC-8024-9F1442BF7821}" srcOrd="0" destOrd="0" presId="urn:microsoft.com/office/officeart/2018/2/layout/IconLabelList"/>
    <dgm:cxn modelId="{AC6D73A9-0A5F-4483-A529-7291D219C832}" type="presParOf" srcId="{6010EF0A-3896-4EDA-8777-E0CC47E75E07}" destId="{0F031F0A-D269-4C8A-A1B6-79D113F337D1}" srcOrd="0" destOrd="0" presId="urn:microsoft.com/office/officeart/2018/2/layout/IconLabelList"/>
    <dgm:cxn modelId="{677AE980-01D1-4C37-A4AF-FA6EA5E0208A}" type="presParOf" srcId="{0F031F0A-D269-4C8A-A1B6-79D113F337D1}" destId="{C4C97E6A-2F51-4669-8CF0-F88E6449B28C}" srcOrd="0" destOrd="0" presId="urn:microsoft.com/office/officeart/2018/2/layout/IconLabelList"/>
    <dgm:cxn modelId="{E9411F9B-451D-4CFB-900B-EC91538948A0}" type="presParOf" srcId="{0F031F0A-D269-4C8A-A1B6-79D113F337D1}" destId="{7DF3A1B4-9783-43B6-B7B4-161C30F3590F}" srcOrd="1" destOrd="0" presId="urn:microsoft.com/office/officeart/2018/2/layout/IconLabelList"/>
    <dgm:cxn modelId="{7E37B969-C222-4B77-9603-FDCD240C452B}" type="presParOf" srcId="{0F031F0A-D269-4C8A-A1B6-79D113F337D1}" destId="{4C3CE406-0893-45CF-BA96-9C5FE6D40716}" srcOrd="2" destOrd="0" presId="urn:microsoft.com/office/officeart/2018/2/layout/IconLabelList"/>
    <dgm:cxn modelId="{B398F627-828D-412E-9BA1-EA51E7B5F892}" type="presParOf" srcId="{6010EF0A-3896-4EDA-8777-E0CC47E75E07}" destId="{91AC8631-4BE4-4FB7-8D50-23B6B5AB3217}" srcOrd="1" destOrd="0" presId="urn:microsoft.com/office/officeart/2018/2/layout/IconLabelList"/>
    <dgm:cxn modelId="{2C732E87-4160-4DA2-BEC7-F7B21C35B0B2}" type="presParOf" srcId="{6010EF0A-3896-4EDA-8777-E0CC47E75E07}" destId="{EFBBD9FF-1135-446E-8DC4-596DC2B7AE64}" srcOrd="2" destOrd="0" presId="urn:microsoft.com/office/officeart/2018/2/layout/IconLabelList"/>
    <dgm:cxn modelId="{FA94833D-34F7-432F-A6BF-3A9B97176BB3}" type="presParOf" srcId="{EFBBD9FF-1135-446E-8DC4-596DC2B7AE64}" destId="{C60BF7C9-200E-44DF-9582-F69DB1421444}" srcOrd="0" destOrd="0" presId="urn:microsoft.com/office/officeart/2018/2/layout/IconLabelList"/>
    <dgm:cxn modelId="{CD5D1704-430D-4C54-8661-25A0204429D5}" type="presParOf" srcId="{EFBBD9FF-1135-446E-8DC4-596DC2B7AE64}" destId="{FEDE4A24-3DCA-44CE-819F-D24722D8B2FA}" srcOrd="1" destOrd="0" presId="urn:microsoft.com/office/officeart/2018/2/layout/IconLabelList"/>
    <dgm:cxn modelId="{1D57247C-D3E9-49E5-8CFA-BB81FEED4868}" type="presParOf" srcId="{EFBBD9FF-1135-446E-8DC4-596DC2B7AE64}" destId="{9E3D8D50-9A40-4286-A99E-6524F0D9EAAA}" srcOrd="2" destOrd="0" presId="urn:microsoft.com/office/officeart/2018/2/layout/IconLabelList"/>
    <dgm:cxn modelId="{84001D8E-6263-4D41-BF48-5A7B509EB67B}" type="presParOf" srcId="{6010EF0A-3896-4EDA-8777-E0CC47E75E07}" destId="{0315DDC7-0E0E-4B4B-8D9B-A2103168BA9D}" srcOrd="3" destOrd="0" presId="urn:microsoft.com/office/officeart/2018/2/layout/IconLabelList"/>
    <dgm:cxn modelId="{796698B2-0208-44E1-9341-E8E242AF7841}" type="presParOf" srcId="{6010EF0A-3896-4EDA-8777-E0CC47E75E07}" destId="{8BA1B023-10D6-48D3-AD76-76D3ADB9EE8D}" srcOrd="4" destOrd="0" presId="urn:microsoft.com/office/officeart/2018/2/layout/IconLabelList"/>
    <dgm:cxn modelId="{E01FEEA9-4C64-4DB4-B593-626BE57CAF78}" type="presParOf" srcId="{8BA1B023-10D6-48D3-AD76-76D3ADB9EE8D}" destId="{5349052E-5FFD-4E51-A5D6-0BF1A7AD7B47}" srcOrd="0" destOrd="0" presId="urn:microsoft.com/office/officeart/2018/2/layout/IconLabelList"/>
    <dgm:cxn modelId="{6B19452D-37F6-439C-87FE-DE17EB20A094}" type="presParOf" srcId="{8BA1B023-10D6-48D3-AD76-76D3ADB9EE8D}" destId="{A5C8379E-23C4-455B-A08F-6E117618CFB6}" srcOrd="1" destOrd="0" presId="urn:microsoft.com/office/officeart/2018/2/layout/IconLabelList"/>
    <dgm:cxn modelId="{8F23E73E-9EFD-48EF-8F8C-13F8D62D5D40}" type="presParOf" srcId="{8BA1B023-10D6-48D3-AD76-76D3ADB9EE8D}" destId="{ABBDFD41-A4E5-4DAC-8024-9F1442BF782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686FC9-C3B6-425A-B565-CCF48B975BA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FD22552-8156-4021-A8AD-4823E124AD92}">
      <dgm:prSet/>
      <dgm:spPr/>
      <dgm:t>
        <a:bodyPr/>
        <a:lstStyle/>
        <a:p>
          <a:pPr>
            <a:lnSpc>
              <a:spcPct val="100000"/>
            </a:lnSpc>
          </a:pPr>
          <a:r>
            <a:rPr lang="en-US" dirty="0"/>
            <a:t>Identification of Workgroup</a:t>
          </a:r>
        </a:p>
      </dgm:t>
    </dgm:pt>
    <dgm:pt modelId="{803AF620-C547-4F35-B83A-4CDDD8438E32}" type="parTrans" cxnId="{C3E6CD9A-D1A4-4A62-A8E7-DC17470A93D0}">
      <dgm:prSet/>
      <dgm:spPr/>
      <dgm:t>
        <a:bodyPr/>
        <a:lstStyle/>
        <a:p>
          <a:endParaRPr lang="en-US"/>
        </a:p>
      </dgm:t>
    </dgm:pt>
    <dgm:pt modelId="{220A0775-DDA0-4BE3-B75B-F38AF2CC2334}" type="sibTrans" cxnId="{C3E6CD9A-D1A4-4A62-A8E7-DC17470A93D0}">
      <dgm:prSet/>
      <dgm:spPr/>
      <dgm:t>
        <a:bodyPr/>
        <a:lstStyle/>
        <a:p>
          <a:endParaRPr lang="en-US"/>
        </a:p>
      </dgm:t>
    </dgm:pt>
    <dgm:pt modelId="{9068D1CB-A9F3-4D6D-B42A-3A8B6C9204D3}">
      <dgm:prSet/>
      <dgm:spPr/>
      <dgm:t>
        <a:bodyPr/>
        <a:lstStyle/>
        <a:p>
          <a:pPr>
            <a:lnSpc>
              <a:spcPct val="100000"/>
            </a:lnSpc>
          </a:pPr>
          <a:r>
            <a:rPr lang="en-US" dirty="0"/>
            <a:t>Take Action</a:t>
          </a:r>
        </a:p>
      </dgm:t>
    </dgm:pt>
    <dgm:pt modelId="{5B6E66D1-CCD1-4532-8E32-C984803B12EB}" type="parTrans" cxnId="{362E0BE5-F82E-4D2D-A668-5A58BF454DE9}">
      <dgm:prSet/>
      <dgm:spPr/>
      <dgm:t>
        <a:bodyPr/>
        <a:lstStyle/>
        <a:p>
          <a:endParaRPr lang="en-US"/>
        </a:p>
      </dgm:t>
    </dgm:pt>
    <dgm:pt modelId="{A60129EB-7F0F-42F3-9B6B-622E3343BEF4}" type="sibTrans" cxnId="{362E0BE5-F82E-4D2D-A668-5A58BF454DE9}">
      <dgm:prSet/>
      <dgm:spPr/>
      <dgm:t>
        <a:bodyPr/>
        <a:lstStyle/>
        <a:p>
          <a:endParaRPr lang="en-US"/>
        </a:p>
      </dgm:t>
    </dgm:pt>
    <dgm:pt modelId="{66E81613-5703-425F-A0CE-B1FE6BEF23F2}">
      <dgm:prSet/>
      <dgm:spPr/>
      <dgm:t>
        <a:bodyPr/>
        <a:lstStyle/>
        <a:p>
          <a:pPr>
            <a:lnSpc>
              <a:spcPct val="100000"/>
            </a:lnSpc>
          </a:pPr>
          <a:r>
            <a:rPr lang="en-US" dirty="0"/>
            <a:t>Repeat the Survey &amp; Compare Results</a:t>
          </a:r>
        </a:p>
      </dgm:t>
    </dgm:pt>
    <dgm:pt modelId="{03B4DFE8-FFB1-473B-AD73-CD39414C70FC}" type="parTrans" cxnId="{C8D1847D-3AF2-4D2B-A47D-474FCC2F4946}">
      <dgm:prSet/>
      <dgm:spPr/>
      <dgm:t>
        <a:bodyPr/>
        <a:lstStyle/>
        <a:p>
          <a:endParaRPr lang="en-US"/>
        </a:p>
      </dgm:t>
    </dgm:pt>
    <dgm:pt modelId="{D88266C4-8ACB-41CE-A0D8-C9C5644995D7}" type="sibTrans" cxnId="{C8D1847D-3AF2-4D2B-A47D-474FCC2F4946}">
      <dgm:prSet/>
      <dgm:spPr/>
      <dgm:t>
        <a:bodyPr/>
        <a:lstStyle/>
        <a:p>
          <a:endParaRPr lang="en-US"/>
        </a:p>
      </dgm:t>
    </dgm:pt>
    <dgm:pt modelId="{F1E72DD9-8769-4FFF-9C2E-56092D845627}" type="pres">
      <dgm:prSet presAssocID="{20686FC9-C3B6-425A-B565-CCF48B975BAA}" presName="root" presStyleCnt="0">
        <dgm:presLayoutVars>
          <dgm:dir/>
          <dgm:resizeHandles val="exact"/>
        </dgm:presLayoutVars>
      </dgm:prSet>
      <dgm:spPr/>
    </dgm:pt>
    <dgm:pt modelId="{FEF52EC9-336C-4646-88F9-15D0BE262CE4}" type="pres">
      <dgm:prSet presAssocID="{EFD22552-8156-4021-A8AD-4823E124AD92}" presName="compNode" presStyleCnt="0"/>
      <dgm:spPr/>
    </dgm:pt>
    <dgm:pt modelId="{E8AACB15-668C-4871-997E-4E242D627E5F}" type="pres">
      <dgm:prSet presAssocID="{EFD22552-8156-4021-A8AD-4823E124AD92}" presName="bgRect" presStyleLbl="bgShp" presStyleIdx="0" presStyleCnt="3"/>
      <dgm:spPr/>
    </dgm:pt>
    <dgm:pt modelId="{F8196B8E-1DBB-4059-B23A-34B75E680526}" type="pres">
      <dgm:prSet presAssocID="{EFD22552-8156-4021-A8AD-4823E124AD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EE367A46-2F39-4FC7-B85E-FFCE6A445EFB}" type="pres">
      <dgm:prSet presAssocID="{EFD22552-8156-4021-A8AD-4823E124AD92}" presName="spaceRect" presStyleCnt="0"/>
      <dgm:spPr/>
    </dgm:pt>
    <dgm:pt modelId="{58842194-B7CF-4367-8A19-7B8706EE0586}" type="pres">
      <dgm:prSet presAssocID="{EFD22552-8156-4021-A8AD-4823E124AD92}" presName="parTx" presStyleLbl="revTx" presStyleIdx="0" presStyleCnt="3">
        <dgm:presLayoutVars>
          <dgm:chMax val="0"/>
          <dgm:chPref val="0"/>
        </dgm:presLayoutVars>
      </dgm:prSet>
      <dgm:spPr/>
    </dgm:pt>
    <dgm:pt modelId="{D038B1AE-EB2E-4CEB-AE26-EB2E8EB3C09A}" type="pres">
      <dgm:prSet presAssocID="{220A0775-DDA0-4BE3-B75B-F38AF2CC2334}" presName="sibTrans" presStyleCnt="0"/>
      <dgm:spPr/>
    </dgm:pt>
    <dgm:pt modelId="{4DFE9572-73DA-4F9F-8C77-170608AE7422}" type="pres">
      <dgm:prSet presAssocID="{9068D1CB-A9F3-4D6D-B42A-3A8B6C9204D3}" presName="compNode" presStyleCnt="0"/>
      <dgm:spPr/>
    </dgm:pt>
    <dgm:pt modelId="{58C4DC74-C290-4B26-B46E-599E7B14B770}" type="pres">
      <dgm:prSet presAssocID="{9068D1CB-A9F3-4D6D-B42A-3A8B6C9204D3}" presName="bgRect" presStyleLbl="bgShp" presStyleIdx="1" presStyleCnt="3"/>
      <dgm:spPr/>
    </dgm:pt>
    <dgm:pt modelId="{DEB2826A-8E82-4192-80B8-8A370555CB41}" type="pres">
      <dgm:prSet presAssocID="{9068D1CB-A9F3-4D6D-B42A-3A8B6C9204D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apper board outline"/>
        </a:ext>
      </dgm:extLst>
    </dgm:pt>
    <dgm:pt modelId="{8C7CD5A7-5BC0-4B32-AF38-C0416113C5A1}" type="pres">
      <dgm:prSet presAssocID="{9068D1CB-A9F3-4D6D-B42A-3A8B6C9204D3}" presName="spaceRect" presStyleCnt="0"/>
      <dgm:spPr/>
    </dgm:pt>
    <dgm:pt modelId="{FC767E4C-53E8-47C3-B275-A3F3451B8C49}" type="pres">
      <dgm:prSet presAssocID="{9068D1CB-A9F3-4D6D-B42A-3A8B6C9204D3}" presName="parTx" presStyleLbl="revTx" presStyleIdx="1" presStyleCnt="3">
        <dgm:presLayoutVars>
          <dgm:chMax val="0"/>
          <dgm:chPref val="0"/>
        </dgm:presLayoutVars>
      </dgm:prSet>
      <dgm:spPr/>
    </dgm:pt>
    <dgm:pt modelId="{B212ABFE-1ED4-4A99-B88E-F87A775A7E6C}" type="pres">
      <dgm:prSet presAssocID="{A60129EB-7F0F-42F3-9B6B-622E3343BEF4}" presName="sibTrans" presStyleCnt="0"/>
      <dgm:spPr/>
    </dgm:pt>
    <dgm:pt modelId="{46F585BF-1CA0-40C8-98FD-C555B29C7A5F}" type="pres">
      <dgm:prSet presAssocID="{66E81613-5703-425F-A0CE-B1FE6BEF23F2}" presName="compNode" presStyleCnt="0"/>
      <dgm:spPr/>
    </dgm:pt>
    <dgm:pt modelId="{BA2ECB3D-B69F-435A-8E37-DCDEE4E6D1CF}" type="pres">
      <dgm:prSet presAssocID="{66E81613-5703-425F-A0CE-B1FE6BEF23F2}" presName="bgRect" presStyleLbl="bgShp" presStyleIdx="2" presStyleCnt="3"/>
      <dgm:spPr/>
    </dgm:pt>
    <dgm:pt modelId="{E7EDEE5F-1D6C-4218-8DA4-3E919EC908E0}" type="pres">
      <dgm:prSet presAssocID="{66E81613-5703-425F-A0CE-B1FE6BEF23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Bar Chart"/>
        </a:ext>
      </dgm:extLst>
    </dgm:pt>
    <dgm:pt modelId="{695BAFDD-3F7F-41BE-AB01-D973C6006342}" type="pres">
      <dgm:prSet presAssocID="{66E81613-5703-425F-A0CE-B1FE6BEF23F2}" presName="spaceRect" presStyleCnt="0"/>
      <dgm:spPr/>
    </dgm:pt>
    <dgm:pt modelId="{63B73947-12D1-4313-90F6-42DA04B97136}" type="pres">
      <dgm:prSet presAssocID="{66E81613-5703-425F-A0CE-B1FE6BEF23F2}" presName="parTx" presStyleLbl="revTx" presStyleIdx="2" presStyleCnt="3">
        <dgm:presLayoutVars>
          <dgm:chMax val="0"/>
          <dgm:chPref val="0"/>
        </dgm:presLayoutVars>
      </dgm:prSet>
      <dgm:spPr/>
    </dgm:pt>
  </dgm:ptLst>
  <dgm:cxnLst>
    <dgm:cxn modelId="{1E04F32A-A3EB-4A39-9FD3-456F0BC6CE34}" type="presOf" srcId="{20686FC9-C3B6-425A-B565-CCF48B975BAA}" destId="{F1E72DD9-8769-4FFF-9C2E-56092D845627}" srcOrd="0" destOrd="0" presId="urn:microsoft.com/office/officeart/2018/2/layout/IconVerticalSolidList"/>
    <dgm:cxn modelId="{4B477E2D-EBEA-4299-90B7-F53A93740873}" type="presOf" srcId="{9068D1CB-A9F3-4D6D-B42A-3A8B6C9204D3}" destId="{FC767E4C-53E8-47C3-B275-A3F3451B8C49}" srcOrd="0" destOrd="0" presId="urn:microsoft.com/office/officeart/2018/2/layout/IconVerticalSolidList"/>
    <dgm:cxn modelId="{85FCEE4A-D093-4A7B-8CDF-20D3B94880F1}" type="presOf" srcId="{EFD22552-8156-4021-A8AD-4823E124AD92}" destId="{58842194-B7CF-4367-8A19-7B8706EE0586}" srcOrd="0" destOrd="0" presId="urn:microsoft.com/office/officeart/2018/2/layout/IconVerticalSolidList"/>
    <dgm:cxn modelId="{C8D1847D-3AF2-4D2B-A47D-474FCC2F4946}" srcId="{20686FC9-C3B6-425A-B565-CCF48B975BAA}" destId="{66E81613-5703-425F-A0CE-B1FE6BEF23F2}" srcOrd="2" destOrd="0" parTransId="{03B4DFE8-FFB1-473B-AD73-CD39414C70FC}" sibTransId="{D88266C4-8ACB-41CE-A0D8-C9C5644995D7}"/>
    <dgm:cxn modelId="{89F86784-302E-4D78-9117-A7A1F4EF601C}" type="presOf" srcId="{66E81613-5703-425F-A0CE-B1FE6BEF23F2}" destId="{63B73947-12D1-4313-90F6-42DA04B97136}" srcOrd="0" destOrd="0" presId="urn:microsoft.com/office/officeart/2018/2/layout/IconVerticalSolidList"/>
    <dgm:cxn modelId="{C3E6CD9A-D1A4-4A62-A8E7-DC17470A93D0}" srcId="{20686FC9-C3B6-425A-B565-CCF48B975BAA}" destId="{EFD22552-8156-4021-A8AD-4823E124AD92}" srcOrd="0" destOrd="0" parTransId="{803AF620-C547-4F35-B83A-4CDDD8438E32}" sibTransId="{220A0775-DDA0-4BE3-B75B-F38AF2CC2334}"/>
    <dgm:cxn modelId="{362E0BE5-F82E-4D2D-A668-5A58BF454DE9}" srcId="{20686FC9-C3B6-425A-B565-CCF48B975BAA}" destId="{9068D1CB-A9F3-4D6D-B42A-3A8B6C9204D3}" srcOrd="1" destOrd="0" parTransId="{5B6E66D1-CCD1-4532-8E32-C984803B12EB}" sibTransId="{A60129EB-7F0F-42F3-9B6B-622E3343BEF4}"/>
    <dgm:cxn modelId="{34BFBBA3-969D-4AD1-94D9-789D80376694}" type="presParOf" srcId="{F1E72DD9-8769-4FFF-9C2E-56092D845627}" destId="{FEF52EC9-336C-4646-88F9-15D0BE262CE4}" srcOrd="0" destOrd="0" presId="urn:microsoft.com/office/officeart/2018/2/layout/IconVerticalSolidList"/>
    <dgm:cxn modelId="{31495F19-1FF3-49D7-AE5B-94E0F6F3BD80}" type="presParOf" srcId="{FEF52EC9-336C-4646-88F9-15D0BE262CE4}" destId="{E8AACB15-668C-4871-997E-4E242D627E5F}" srcOrd="0" destOrd="0" presId="urn:microsoft.com/office/officeart/2018/2/layout/IconVerticalSolidList"/>
    <dgm:cxn modelId="{030F3942-7402-4FE5-81DA-92014384E4D0}" type="presParOf" srcId="{FEF52EC9-336C-4646-88F9-15D0BE262CE4}" destId="{F8196B8E-1DBB-4059-B23A-34B75E680526}" srcOrd="1" destOrd="0" presId="urn:microsoft.com/office/officeart/2018/2/layout/IconVerticalSolidList"/>
    <dgm:cxn modelId="{02EB4418-6665-4FA2-B5A9-A8C466F12552}" type="presParOf" srcId="{FEF52EC9-336C-4646-88F9-15D0BE262CE4}" destId="{EE367A46-2F39-4FC7-B85E-FFCE6A445EFB}" srcOrd="2" destOrd="0" presId="urn:microsoft.com/office/officeart/2018/2/layout/IconVerticalSolidList"/>
    <dgm:cxn modelId="{B0B9A04B-0649-49B0-9739-F17E8AB26AE9}" type="presParOf" srcId="{FEF52EC9-336C-4646-88F9-15D0BE262CE4}" destId="{58842194-B7CF-4367-8A19-7B8706EE0586}" srcOrd="3" destOrd="0" presId="urn:microsoft.com/office/officeart/2018/2/layout/IconVerticalSolidList"/>
    <dgm:cxn modelId="{82367916-DBA9-4BEE-B4C7-76E5E58E7861}" type="presParOf" srcId="{F1E72DD9-8769-4FFF-9C2E-56092D845627}" destId="{D038B1AE-EB2E-4CEB-AE26-EB2E8EB3C09A}" srcOrd="1" destOrd="0" presId="urn:microsoft.com/office/officeart/2018/2/layout/IconVerticalSolidList"/>
    <dgm:cxn modelId="{9BBE3D49-9A7E-436C-BCA1-DC2751A1739F}" type="presParOf" srcId="{F1E72DD9-8769-4FFF-9C2E-56092D845627}" destId="{4DFE9572-73DA-4F9F-8C77-170608AE7422}" srcOrd="2" destOrd="0" presId="urn:microsoft.com/office/officeart/2018/2/layout/IconVerticalSolidList"/>
    <dgm:cxn modelId="{8986ECDD-A608-44D7-BDA2-76791E53C25E}" type="presParOf" srcId="{4DFE9572-73DA-4F9F-8C77-170608AE7422}" destId="{58C4DC74-C290-4B26-B46E-599E7B14B770}" srcOrd="0" destOrd="0" presId="urn:microsoft.com/office/officeart/2018/2/layout/IconVerticalSolidList"/>
    <dgm:cxn modelId="{DF731B1D-06CA-424B-831D-A847FA463797}" type="presParOf" srcId="{4DFE9572-73DA-4F9F-8C77-170608AE7422}" destId="{DEB2826A-8E82-4192-80B8-8A370555CB41}" srcOrd="1" destOrd="0" presId="urn:microsoft.com/office/officeart/2018/2/layout/IconVerticalSolidList"/>
    <dgm:cxn modelId="{FBA4FC3B-9008-4657-A3E3-27F1155DBFFB}" type="presParOf" srcId="{4DFE9572-73DA-4F9F-8C77-170608AE7422}" destId="{8C7CD5A7-5BC0-4B32-AF38-C0416113C5A1}" srcOrd="2" destOrd="0" presId="urn:microsoft.com/office/officeart/2018/2/layout/IconVerticalSolidList"/>
    <dgm:cxn modelId="{EF204EBC-02A1-478F-BA7A-ECFB733B1019}" type="presParOf" srcId="{4DFE9572-73DA-4F9F-8C77-170608AE7422}" destId="{FC767E4C-53E8-47C3-B275-A3F3451B8C49}" srcOrd="3" destOrd="0" presId="urn:microsoft.com/office/officeart/2018/2/layout/IconVerticalSolidList"/>
    <dgm:cxn modelId="{D3D4069F-A334-4AF6-B0D2-78FACF9DAF86}" type="presParOf" srcId="{F1E72DD9-8769-4FFF-9C2E-56092D845627}" destId="{B212ABFE-1ED4-4A99-B88E-F87A775A7E6C}" srcOrd="3" destOrd="0" presId="urn:microsoft.com/office/officeart/2018/2/layout/IconVerticalSolidList"/>
    <dgm:cxn modelId="{7BEF71F8-9FAD-4A5D-A2B4-1E56471E2695}" type="presParOf" srcId="{F1E72DD9-8769-4FFF-9C2E-56092D845627}" destId="{46F585BF-1CA0-40C8-98FD-C555B29C7A5F}" srcOrd="4" destOrd="0" presId="urn:microsoft.com/office/officeart/2018/2/layout/IconVerticalSolidList"/>
    <dgm:cxn modelId="{E69CB602-746E-4E04-B911-D2B76DFC62C4}" type="presParOf" srcId="{46F585BF-1CA0-40C8-98FD-C555B29C7A5F}" destId="{BA2ECB3D-B69F-435A-8E37-DCDEE4E6D1CF}" srcOrd="0" destOrd="0" presId="urn:microsoft.com/office/officeart/2018/2/layout/IconVerticalSolidList"/>
    <dgm:cxn modelId="{DA034DE1-56DE-433C-BD31-F3A9EF81E8CC}" type="presParOf" srcId="{46F585BF-1CA0-40C8-98FD-C555B29C7A5F}" destId="{E7EDEE5F-1D6C-4218-8DA4-3E919EC908E0}" srcOrd="1" destOrd="0" presId="urn:microsoft.com/office/officeart/2018/2/layout/IconVerticalSolidList"/>
    <dgm:cxn modelId="{EF97E57F-F0A4-4B7F-A747-C185B4D260AF}" type="presParOf" srcId="{46F585BF-1CA0-40C8-98FD-C555B29C7A5F}" destId="{695BAFDD-3F7F-41BE-AB01-D973C6006342}" srcOrd="2" destOrd="0" presId="urn:microsoft.com/office/officeart/2018/2/layout/IconVerticalSolidList"/>
    <dgm:cxn modelId="{50BFEE01-E101-40ED-86C2-C82611DAC2BC}" type="presParOf" srcId="{46F585BF-1CA0-40C8-98FD-C555B29C7A5F}" destId="{63B73947-12D1-4313-90F6-42DA04B971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2BBB1-9FF1-4A42-88A1-52C42CB61088}">
      <dsp:nvSpPr>
        <dsp:cNvPr id="0" name=""/>
        <dsp:cNvSpPr/>
      </dsp:nvSpPr>
      <dsp:spPr>
        <a:xfrm>
          <a:off x="616949" y="340539"/>
          <a:ext cx="1818562" cy="1818562"/>
        </a:xfrm>
        <a:prstGeom prst="round2DiagRect">
          <a:avLst>
            <a:gd name="adj1" fmla="val 29727"/>
            <a:gd name="adj2" fmla="val 0"/>
          </a:avLst>
        </a:prstGeom>
        <a:solidFill>
          <a:srgbClr val="212C65"/>
        </a:solidFill>
        <a:ln>
          <a:noFill/>
        </a:ln>
        <a:effectLst/>
      </dsp:spPr>
      <dsp:style>
        <a:lnRef idx="0">
          <a:scrgbClr r="0" g="0" b="0"/>
        </a:lnRef>
        <a:fillRef idx="1">
          <a:scrgbClr r="0" g="0" b="0"/>
        </a:fillRef>
        <a:effectRef idx="0">
          <a:scrgbClr r="0" g="0" b="0"/>
        </a:effectRef>
        <a:fontRef idx="minor"/>
      </dsp:style>
    </dsp:sp>
    <dsp:sp modelId="{4BE82FFF-509D-4BD1-8092-C0DD50BD534C}">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AEE58C-494A-4D60-879D-CB982505F550}">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a:t>SMART Goals</a:t>
          </a:r>
        </a:p>
      </dsp:txBody>
      <dsp:txXfrm>
        <a:off x="35606" y="2725540"/>
        <a:ext cx="2981250" cy="720000"/>
      </dsp:txXfrm>
    </dsp:sp>
    <dsp:sp modelId="{91F8F0E4-5EE1-4213-A5A0-58F63871EEE4}">
      <dsp:nvSpPr>
        <dsp:cNvPr id="0" name=""/>
        <dsp:cNvSpPr/>
      </dsp:nvSpPr>
      <dsp:spPr>
        <a:xfrm>
          <a:off x="4119918" y="340539"/>
          <a:ext cx="1818562" cy="1818562"/>
        </a:xfrm>
        <a:prstGeom prst="round2DiagRect">
          <a:avLst>
            <a:gd name="adj1" fmla="val 29727"/>
            <a:gd name="adj2" fmla="val 0"/>
          </a:avLst>
        </a:prstGeom>
        <a:solidFill>
          <a:srgbClr val="212C65"/>
        </a:solidFill>
        <a:ln>
          <a:noFill/>
        </a:ln>
        <a:effectLst/>
      </dsp:spPr>
      <dsp:style>
        <a:lnRef idx="0">
          <a:scrgbClr r="0" g="0" b="0"/>
        </a:lnRef>
        <a:fillRef idx="1">
          <a:scrgbClr r="0" g="0" b="0"/>
        </a:fillRef>
        <a:effectRef idx="0">
          <a:scrgbClr r="0" g="0" b="0"/>
        </a:effectRef>
        <a:fontRef idx="minor"/>
      </dsp:style>
    </dsp:sp>
    <dsp:sp modelId="{32ABE452-9729-4A58-B03A-D5B31E9121A1}">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042C41-0977-4D27-86C0-032B0EFBEEE1}">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dirty="0"/>
            <a:t>DEI Framework</a:t>
          </a:r>
        </a:p>
      </dsp:txBody>
      <dsp:txXfrm>
        <a:off x="3538574" y="2725540"/>
        <a:ext cx="2981250" cy="720000"/>
      </dsp:txXfrm>
    </dsp:sp>
    <dsp:sp modelId="{F0D69850-3DE5-4420-AB92-AB2B7030536D}">
      <dsp:nvSpPr>
        <dsp:cNvPr id="0" name=""/>
        <dsp:cNvSpPr/>
      </dsp:nvSpPr>
      <dsp:spPr>
        <a:xfrm>
          <a:off x="7622887" y="340539"/>
          <a:ext cx="1818562" cy="1818562"/>
        </a:xfrm>
        <a:prstGeom prst="round2DiagRect">
          <a:avLst>
            <a:gd name="adj1" fmla="val 29727"/>
            <a:gd name="adj2" fmla="val 0"/>
          </a:avLst>
        </a:prstGeom>
        <a:solidFill>
          <a:srgbClr val="212C65"/>
        </a:solidFill>
        <a:ln>
          <a:noFill/>
        </a:ln>
        <a:effectLst/>
      </dsp:spPr>
      <dsp:style>
        <a:lnRef idx="0">
          <a:scrgbClr r="0" g="0" b="0"/>
        </a:lnRef>
        <a:fillRef idx="1">
          <a:scrgbClr r="0" g="0" b="0"/>
        </a:fillRef>
        <a:effectRef idx="0">
          <a:scrgbClr r="0" g="0" b="0"/>
        </a:effectRef>
        <a:fontRef idx="minor"/>
      </dsp:style>
    </dsp:sp>
    <dsp:sp modelId="{6833FFB8-42AA-406F-B038-87FD11107F9F}">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4FDE63-159D-4AA1-80C6-F5C15CA4F122}">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a:t>Project Charter</a:t>
          </a:r>
        </a:p>
      </dsp:txBody>
      <dsp:txXfrm>
        <a:off x="7041543" y="2725540"/>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7E9E6-774E-4AFA-B52E-B08374262051}">
      <dsp:nvSpPr>
        <dsp:cNvPr id="0" name=""/>
        <dsp:cNvSpPr/>
      </dsp:nvSpPr>
      <dsp:spPr>
        <a:xfrm>
          <a:off x="1898419" y="2356186"/>
          <a:ext cx="1315673" cy="131567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C52033"/>
              </a:solidFill>
            </a:rPr>
            <a:t>Internal Content</a:t>
          </a:r>
        </a:p>
      </dsp:txBody>
      <dsp:txXfrm>
        <a:off x="2091095" y="2548862"/>
        <a:ext cx="930321" cy="930321"/>
      </dsp:txXfrm>
    </dsp:sp>
    <dsp:sp modelId="{671CAD22-91A0-4DA4-A62E-6AC9C2B2A707}">
      <dsp:nvSpPr>
        <dsp:cNvPr id="0" name=""/>
        <dsp:cNvSpPr/>
      </dsp:nvSpPr>
      <dsp:spPr>
        <a:xfrm rot="10800000">
          <a:off x="625336" y="2826539"/>
          <a:ext cx="1203063" cy="3749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C9D409-A4C9-43DD-9873-69CBE32C828E}">
      <dsp:nvSpPr>
        <dsp:cNvPr id="0" name=""/>
        <dsp:cNvSpPr/>
      </dsp:nvSpPr>
      <dsp:spPr>
        <a:xfrm>
          <a:off x="391" y="2514066"/>
          <a:ext cx="1249889" cy="9999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DEI Strategic Plan</a:t>
          </a:r>
        </a:p>
      </dsp:txBody>
      <dsp:txXfrm>
        <a:off x="29677" y="2543352"/>
        <a:ext cx="1191317" cy="941339"/>
      </dsp:txXfrm>
    </dsp:sp>
    <dsp:sp modelId="{E008F64F-28AC-41E0-A940-6B5E34C194ED}">
      <dsp:nvSpPr>
        <dsp:cNvPr id="0" name=""/>
        <dsp:cNvSpPr/>
      </dsp:nvSpPr>
      <dsp:spPr>
        <a:xfrm rot="13500000">
          <a:off x="1014704" y="1886519"/>
          <a:ext cx="1203063" cy="3749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0630F1-D792-4ED9-B5C3-49F17EDB4FE5}">
      <dsp:nvSpPr>
        <dsp:cNvPr id="0" name=""/>
        <dsp:cNvSpPr/>
      </dsp:nvSpPr>
      <dsp:spPr>
        <a:xfrm>
          <a:off x="565944" y="1148700"/>
          <a:ext cx="1249889" cy="9999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2019 DEI Survey &amp; Insight Report</a:t>
          </a:r>
        </a:p>
      </dsp:txBody>
      <dsp:txXfrm>
        <a:off x="595230" y="1177986"/>
        <a:ext cx="1191317" cy="941339"/>
      </dsp:txXfrm>
    </dsp:sp>
    <dsp:sp modelId="{84C30B99-BA19-45A6-8AE3-ADB87612537C}">
      <dsp:nvSpPr>
        <dsp:cNvPr id="0" name=""/>
        <dsp:cNvSpPr/>
      </dsp:nvSpPr>
      <dsp:spPr>
        <a:xfrm rot="16200000">
          <a:off x="1954724" y="1497151"/>
          <a:ext cx="1203063" cy="3749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7A3EE8-553E-449E-91AA-0093C59F2061}">
      <dsp:nvSpPr>
        <dsp:cNvPr id="0" name=""/>
        <dsp:cNvSpPr/>
      </dsp:nvSpPr>
      <dsp:spPr>
        <a:xfrm>
          <a:off x="1931311" y="583146"/>
          <a:ext cx="1249889" cy="9999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Concept Master Plan</a:t>
          </a:r>
        </a:p>
      </dsp:txBody>
      <dsp:txXfrm>
        <a:off x="1960597" y="612432"/>
        <a:ext cx="1191317" cy="941339"/>
      </dsp:txXfrm>
    </dsp:sp>
    <dsp:sp modelId="{96B5310B-9B34-4F16-BBAD-6A73CB2C0747}">
      <dsp:nvSpPr>
        <dsp:cNvPr id="0" name=""/>
        <dsp:cNvSpPr/>
      </dsp:nvSpPr>
      <dsp:spPr>
        <a:xfrm rot="18900000">
          <a:off x="2894743" y="1886519"/>
          <a:ext cx="1203063" cy="3749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FDD3C9-BB38-4546-A6CA-26DF77086AAA}">
      <dsp:nvSpPr>
        <dsp:cNvPr id="0" name=""/>
        <dsp:cNvSpPr/>
      </dsp:nvSpPr>
      <dsp:spPr>
        <a:xfrm>
          <a:off x="3296677" y="1148700"/>
          <a:ext cx="1249889" cy="9999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DEI Strategic Plan Cohort Guidebook</a:t>
          </a:r>
        </a:p>
      </dsp:txBody>
      <dsp:txXfrm>
        <a:off x="3325963" y="1177986"/>
        <a:ext cx="1191317" cy="941339"/>
      </dsp:txXfrm>
    </dsp:sp>
    <dsp:sp modelId="{CD620EF4-4F5D-4D04-A6BD-7DFCDD8AB13E}">
      <dsp:nvSpPr>
        <dsp:cNvPr id="0" name=""/>
        <dsp:cNvSpPr/>
      </dsp:nvSpPr>
      <dsp:spPr>
        <a:xfrm>
          <a:off x="3284112" y="2826539"/>
          <a:ext cx="1203063" cy="3749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F1BA0B-CB8F-4B38-943E-45CCD8EE5C0C}">
      <dsp:nvSpPr>
        <dsp:cNvPr id="0" name=""/>
        <dsp:cNvSpPr/>
      </dsp:nvSpPr>
      <dsp:spPr>
        <a:xfrm>
          <a:off x="3862231" y="2514066"/>
          <a:ext cx="1249889" cy="9999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Organizational Health Strategic Plan Cohort Guidebook</a:t>
          </a:r>
        </a:p>
      </dsp:txBody>
      <dsp:txXfrm>
        <a:off x="3891517" y="2543352"/>
        <a:ext cx="1191317" cy="941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7E9E6-774E-4AFA-B52E-B08374262051}">
      <dsp:nvSpPr>
        <dsp:cNvPr id="0" name=""/>
        <dsp:cNvSpPr/>
      </dsp:nvSpPr>
      <dsp:spPr>
        <a:xfrm>
          <a:off x="1898419" y="2356186"/>
          <a:ext cx="1315673" cy="131567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C52033"/>
              </a:solidFill>
            </a:rPr>
            <a:t>External Content</a:t>
          </a:r>
        </a:p>
      </dsp:txBody>
      <dsp:txXfrm>
        <a:off x="2091095" y="2548862"/>
        <a:ext cx="930321" cy="930321"/>
      </dsp:txXfrm>
    </dsp:sp>
    <dsp:sp modelId="{671CAD22-91A0-4DA4-A62E-6AC9C2B2A707}">
      <dsp:nvSpPr>
        <dsp:cNvPr id="0" name=""/>
        <dsp:cNvSpPr/>
      </dsp:nvSpPr>
      <dsp:spPr>
        <a:xfrm rot="10800000">
          <a:off x="625336" y="2826539"/>
          <a:ext cx="1203063" cy="3749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C9D409-A4C9-43DD-9873-69CBE32C828E}">
      <dsp:nvSpPr>
        <dsp:cNvPr id="0" name=""/>
        <dsp:cNvSpPr/>
      </dsp:nvSpPr>
      <dsp:spPr>
        <a:xfrm>
          <a:off x="391" y="2514067"/>
          <a:ext cx="1249889" cy="9999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rPr>
            <a:t>Gallup Q12 Survey</a:t>
          </a:r>
        </a:p>
      </dsp:txBody>
      <dsp:txXfrm>
        <a:off x="29677" y="2543353"/>
        <a:ext cx="1191317" cy="941339"/>
      </dsp:txXfrm>
    </dsp:sp>
    <dsp:sp modelId="{84C30B99-BA19-45A6-8AE3-ADB87612537C}">
      <dsp:nvSpPr>
        <dsp:cNvPr id="0" name=""/>
        <dsp:cNvSpPr/>
      </dsp:nvSpPr>
      <dsp:spPr>
        <a:xfrm rot="13500000">
          <a:off x="1014704" y="1886520"/>
          <a:ext cx="1203063" cy="3749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7A3EE8-553E-449E-91AA-0093C59F2061}">
      <dsp:nvSpPr>
        <dsp:cNvPr id="0" name=""/>
        <dsp:cNvSpPr/>
      </dsp:nvSpPr>
      <dsp:spPr>
        <a:xfrm>
          <a:off x="565944" y="1148700"/>
          <a:ext cx="1249889" cy="9999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rPr>
            <a:t>Organizational Climate and Company Productivity</a:t>
          </a:r>
        </a:p>
      </dsp:txBody>
      <dsp:txXfrm>
        <a:off x="595230" y="1177986"/>
        <a:ext cx="1191317" cy="941339"/>
      </dsp:txXfrm>
    </dsp:sp>
    <dsp:sp modelId="{7FEF52E8-5DF6-407C-8DCE-FA931C047BC7}">
      <dsp:nvSpPr>
        <dsp:cNvPr id="0" name=""/>
        <dsp:cNvSpPr/>
      </dsp:nvSpPr>
      <dsp:spPr>
        <a:xfrm rot="16200000">
          <a:off x="1954724" y="1497151"/>
          <a:ext cx="1203063" cy="3749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AC30EC-9480-43D5-A679-281062BECAC3}">
      <dsp:nvSpPr>
        <dsp:cNvPr id="0" name=""/>
        <dsp:cNvSpPr/>
      </dsp:nvSpPr>
      <dsp:spPr>
        <a:xfrm>
          <a:off x="1931311" y="583147"/>
          <a:ext cx="1249889" cy="9999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tx1"/>
              </a:solidFill>
            </a:rPr>
            <a:t>The Development of an Employee Satisfaction Model for Higher Education</a:t>
          </a:r>
          <a:endParaRPr lang="en-US" sz="1200" b="0" kern="1200" dirty="0">
            <a:solidFill>
              <a:schemeClr val="tx1"/>
            </a:solidFill>
          </a:endParaRPr>
        </a:p>
      </dsp:txBody>
      <dsp:txXfrm>
        <a:off x="1960597" y="612433"/>
        <a:ext cx="1191317" cy="941339"/>
      </dsp:txXfrm>
    </dsp:sp>
    <dsp:sp modelId="{734D2D89-32EB-40FA-A9B6-8DA6E7B90B2B}">
      <dsp:nvSpPr>
        <dsp:cNvPr id="0" name=""/>
        <dsp:cNvSpPr/>
      </dsp:nvSpPr>
      <dsp:spPr>
        <a:xfrm rot="18900000">
          <a:off x="2894743" y="1886520"/>
          <a:ext cx="1203063" cy="3749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2EFE28-437A-4139-9CFF-A9B48AD135D4}">
      <dsp:nvSpPr>
        <dsp:cNvPr id="0" name=""/>
        <dsp:cNvSpPr/>
      </dsp:nvSpPr>
      <dsp:spPr>
        <a:xfrm>
          <a:off x="3296677" y="1148700"/>
          <a:ext cx="1249889" cy="9999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rPr>
            <a:t>Employee Satisfaction: Does Kano’s Model Apply?</a:t>
          </a:r>
        </a:p>
      </dsp:txBody>
      <dsp:txXfrm>
        <a:off x="3325963" y="1177986"/>
        <a:ext cx="1191317" cy="941339"/>
      </dsp:txXfrm>
    </dsp:sp>
    <dsp:sp modelId="{8F2E279B-5F80-4E56-B7D0-F83E43A0D092}">
      <dsp:nvSpPr>
        <dsp:cNvPr id="0" name=""/>
        <dsp:cNvSpPr/>
      </dsp:nvSpPr>
      <dsp:spPr>
        <a:xfrm>
          <a:off x="3284112" y="2826539"/>
          <a:ext cx="1203063" cy="3749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B7CA73-AC3F-461A-8086-EC0AE2C40C2C}">
      <dsp:nvSpPr>
        <dsp:cNvPr id="0" name=""/>
        <dsp:cNvSpPr/>
      </dsp:nvSpPr>
      <dsp:spPr>
        <a:xfrm>
          <a:off x="3862231" y="2514067"/>
          <a:ext cx="1249889" cy="9999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rPr>
            <a:t>Forbes Job Satisfaction Top 10 Factors</a:t>
          </a:r>
        </a:p>
      </dsp:txBody>
      <dsp:txXfrm>
        <a:off x="3891517" y="2543353"/>
        <a:ext cx="1191317" cy="9413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4E787-A59E-44EB-AA5A-7981A7BFB0E6}">
      <dsp:nvSpPr>
        <dsp:cNvPr id="0" name=""/>
        <dsp:cNvSpPr/>
      </dsp:nvSpPr>
      <dsp:spPr>
        <a:xfrm>
          <a:off x="0" y="30473"/>
          <a:ext cx="1371599" cy="27432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Determine mix of identity-based focus groups.</a:t>
          </a:r>
        </a:p>
      </dsp:txBody>
      <dsp:txXfrm>
        <a:off x="40173" y="70646"/>
        <a:ext cx="1291253" cy="2662865"/>
      </dsp:txXfrm>
    </dsp:sp>
    <dsp:sp modelId="{877326C7-23AB-4029-BA9C-4812863D61BC}">
      <dsp:nvSpPr>
        <dsp:cNvPr id="0" name=""/>
        <dsp:cNvSpPr/>
      </dsp:nvSpPr>
      <dsp:spPr>
        <a:xfrm>
          <a:off x="1508760" y="1232001"/>
          <a:ext cx="290779" cy="3401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1508760" y="1300032"/>
        <a:ext cx="203545" cy="204094"/>
      </dsp:txXfrm>
    </dsp:sp>
    <dsp:sp modelId="{66686AD5-9DF4-494C-B467-0C13DD54460C}">
      <dsp:nvSpPr>
        <dsp:cNvPr id="0" name=""/>
        <dsp:cNvSpPr/>
      </dsp:nvSpPr>
      <dsp:spPr>
        <a:xfrm>
          <a:off x="1920240" y="29135"/>
          <a:ext cx="1371599" cy="27458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Develop focus group script and training materials.</a:t>
          </a:r>
        </a:p>
      </dsp:txBody>
      <dsp:txXfrm>
        <a:off x="1960413" y="69308"/>
        <a:ext cx="1291253" cy="2665541"/>
      </dsp:txXfrm>
    </dsp:sp>
    <dsp:sp modelId="{14C9ACBF-BE89-4B7F-BAEE-DF1AA81D0656}">
      <dsp:nvSpPr>
        <dsp:cNvPr id="0" name=""/>
        <dsp:cNvSpPr/>
      </dsp:nvSpPr>
      <dsp:spPr>
        <a:xfrm>
          <a:off x="3429000" y="1232001"/>
          <a:ext cx="290779" cy="3401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3429000" y="1300032"/>
        <a:ext cx="203545" cy="204094"/>
      </dsp:txXfrm>
    </dsp:sp>
    <dsp:sp modelId="{690D09DD-72C9-4AFC-89FD-B89AF4D26A9E}">
      <dsp:nvSpPr>
        <dsp:cNvPr id="0" name=""/>
        <dsp:cNvSpPr/>
      </dsp:nvSpPr>
      <dsp:spPr>
        <a:xfrm>
          <a:off x="3840480" y="30481"/>
          <a:ext cx="1371599" cy="27431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Recruit &amp; train focus group facilitators.</a:t>
          </a:r>
        </a:p>
      </dsp:txBody>
      <dsp:txXfrm>
        <a:off x="3880653" y="70654"/>
        <a:ext cx="1291253" cy="2662850"/>
      </dsp:txXfrm>
    </dsp:sp>
    <dsp:sp modelId="{B6856F1E-E4C2-4D57-A3E4-4489910C45B3}">
      <dsp:nvSpPr>
        <dsp:cNvPr id="0" name=""/>
        <dsp:cNvSpPr/>
      </dsp:nvSpPr>
      <dsp:spPr>
        <a:xfrm>
          <a:off x="5349240" y="1232001"/>
          <a:ext cx="290779" cy="3401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5349240" y="1300032"/>
        <a:ext cx="203545" cy="204094"/>
      </dsp:txXfrm>
    </dsp:sp>
    <dsp:sp modelId="{F12E4138-D7EF-4CD5-9EEE-88529920EDEB}">
      <dsp:nvSpPr>
        <dsp:cNvPr id="0" name=""/>
        <dsp:cNvSpPr/>
      </dsp:nvSpPr>
      <dsp:spPr>
        <a:xfrm>
          <a:off x="5760720" y="30481"/>
          <a:ext cx="1371599" cy="27431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Invite employees to sign up for focus groups.</a:t>
          </a:r>
        </a:p>
      </dsp:txBody>
      <dsp:txXfrm>
        <a:off x="5800893" y="70654"/>
        <a:ext cx="1291253" cy="2662850"/>
      </dsp:txXfrm>
    </dsp:sp>
    <dsp:sp modelId="{89ABDE49-ACF4-4D30-A02F-2A8FF35E5F9D}">
      <dsp:nvSpPr>
        <dsp:cNvPr id="0" name=""/>
        <dsp:cNvSpPr/>
      </dsp:nvSpPr>
      <dsp:spPr>
        <a:xfrm>
          <a:off x="7269480" y="1232001"/>
          <a:ext cx="290779" cy="3401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7269480" y="1300032"/>
        <a:ext cx="203545" cy="204094"/>
      </dsp:txXfrm>
    </dsp:sp>
    <dsp:sp modelId="{AE011278-C0C0-42C4-8573-C1855E122092}">
      <dsp:nvSpPr>
        <dsp:cNvPr id="0" name=""/>
        <dsp:cNvSpPr/>
      </dsp:nvSpPr>
      <dsp:spPr>
        <a:xfrm>
          <a:off x="7680960" y="30481"/>
          <a:ext cx="1371599" cy="27431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Conduct focus groups.</a:t>
          </a:r>
        </a:p>
      </dsp:txBody>
      <dsp:txXfrm>
        <a:off x="7721133" y="70654"/>
        <a:ext cx="1291253" cy="2662850"/>
      </dsp:txXfrm>
    </dsp:sp>
    <dsp:sp modelId="{43920FFB-CC2E-4E91-9E0D-AB5A1E708F74}">
      <dsp:nvSpPr>
        <dsp:cNvPr id="0" name=""/>
        <dsp:cNvSpPr/>
      </dsp:nvSpPr>
      <dsp:spPr>
        <a:xfrm>
          <a:off x="9189720" y="1232001"/>
          <a:ext cx="290779" cy="3401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9189720" y="1300032"/>
        <a:ext cx="203545" cy="204094"/>
      </dsp:txXfrm>
    </dsp:sp>
    <dsp:sp modelId="{ACFAC5A5-906F-411C-9C1A-5D1C8FDFB29F}">
      <dsp:nvSpPr>
        <dsp:cNvPr id="0" name=""/>
        <dsp:cNvSpPr/>
      </dsp:nvSpPr>
      <dsp:spPr>
        <a:xfrm>
          <a:off x="9601200" y="30481"/>
          <a:ext cx="1371599" cy="27431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Consolidate focus group notes and incorporate changes.</a:t>
          </a:r>
        </a:p>
      </dsp:txBody>
      <dsp:txXfrm>
        <a:off x="9641373" y="70654"/>
        <a:ext cx="1291253" cy="26628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CF5CC-DAF2-4EAD-A7AE-1EC594B783B8}">
      <dsp:nvSpPr>
        <dsp:cNvPr id="0" name=""/>
        <dsp:cNvSpPr/>
      </dsp:nvSpPr>
      <dsp:spPr>
        <a:xfrm>
          <a:off x="3728667" y="1980443"/>
          <a:ext cx="832535" cy="1453482"/>
        </a:xfrm>
        <a:custGeom>
          <a:avLst/>
          <a:gdLst/>
          <a:ahLst/>
          <a:cxnLst/>
          <a:rect l="0" t="0" r="0" b="0"/>
          <a:pathLst>
            <a:path>
              <a:moveTo>
                <a:pt x="0" y="0"/>
              </a:moveTo>
              <a:lnTo>
                <a:pt x="416267" y="0"/>
              </a:lnTo>
              <a:lnTo>
                <a:pt x="416267" y="1453482"/>
              </a:lnTo>
              <a:lnTo>
                <a:pt x="832535" y="145348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103060" y="2665308"/>
        <a:ext cx="83751" cy="83751"/>
      </dsp:txXfrm>
    </dsp:sp>
    <dsp:sp modelId="{9FC52EF4-BBF9-4F1F-A5CF-EF739D1ABB11}">
      <dsp:nvSpPr>
        <dsp:cNvPr id="0" name=""/>
        <dsp:cNvSpPr/>
      </dsp:nvSpPr>
      <dsp:spPr>
        <a:xfrm>
          <a:off x="3728667" y="1980443"/>
          <a:ext cx="832535" cy="502093"/>
        </a:xfrm>
        <a:custGeom>
          <a:avLst/>
          <a:gdLst/>
          <a:ahLst/>
          <a:cxnLst/>
          <a:rect l="0" t="0" r="0" b="0"/>
          <a:pathLst>
            <a:path>
              <a:moveTo>
                <a:pt x="0" y="0"/>
              </a:moveTo>
              <a:lnTo>
                <a:pt x="416267" y="0"/>
              </a:lnTo>
              <a:lnTo>
                <a:pt x="416267" y="502093"/>
              </a:lnTo>
              <a:lnTo>
                <a:pt x="832535" y="5020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120630" y="2207184"/>
        <a:ext cx="48611" cy="48611"/>
      </dsp:txXfrm>
    </dsp:sp>
    <dsp:sp modelId="{876EC353-343A-43B3-8480-3EA54DD14319}">
      <dsp:nvSpPr>
        <dsp:cNvPr id="0" name=""/>
        <dsp:cNvSpPr/>
      </dsp:nvSpPr>
      <dsp:spPr>
        <a:xfrm>
          <a:off x="3728667" y="1531147"/>
          <a:ext cx="832535" cy="449295"/>
        </a:xfrm>
        <a:custGeom>
          <a:avLst/>
          <a:gdLst/>
          <a:ahLst/>
          <a:cxnLst/>
          <a:rect l="0" t="0" r="0" b="0"/>
          <a:pathLst>
            <a:path>
              <a:moveTo>
                <a:pt x="0" y="449295"/>
              </a:moveTo>
              <a:lnTo>
                <a:pt x="416267" y="449295"/>
              </a:lnTo>
              <a:lnTo>
                <a:pt x="416267" y="0"/>
              </a:lnTo>
              <a:lnTo>
                <a:pt x="83253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121284" y="1732144"/>
        <a:ext cx="47301" cy="47301"/>
      </dsp:txXfrm>
    </dsp:sp>
    <dsp:sp modelId="{C5D70312-4692-4714-A2E8-76B9A8A30511}">
      <dsp:nvSpPr>
        <dsp:cNvPr id="0" name=""/>
        <dsp:cNvSpPr/>
      </dsp:nvSpPr>
      <dsp:spPr>
        <a:xfrm>
          <a:off x="3728667" y="579758"/>
          <a:ext cx="832535" cy="1400685"/>
        </a:xfrm>
        <a:custGeom>
          <a:avLst/>
          <a:gdLst/>
          <a:ahLst/>
          <a:cxnLst/>
          <a:rect l="0" t="0" r="0" b="0"/>
          <a:pathLst>
            <a:path>
              <a:moveTo>
                <a:pt x="0" y="1400685"/>
              </a:moveTo>
              <a:lnTo>
                <a:pt x="416267" y="1400685"/>
              </a:lnTo>
              <a:lnTo>
                <a:pt x="416267" y="0"/>
              </a:lnTo>
              <a:lnTo>
                <a:pt x="83253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104200" y="1239365"/>
        <a:ext cx="81471" cy="81471"/>
      </dsp:txXfrm>
    </dsp:sp>
    <dsp:sp modelId="{233A84DF-48D1-4A56-9F54-900BAF268118}">
      <dsp:nvSpPr>
        <dsp:cNvPr id="0" name=""/>
        <dsp:cNvSpPr/>
      </dsp:nvSpPr>
      <dsp:spPr>
        <a:xfrm>
          <a:off x="0" y="254699"/>
          <a:ext cx="4005848" cy="34514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PAY &amp; BENEFITS</a:t>
          </a:r>
        </a:p>
        <a:p>
          <a:pPr marL="0" lvl="0" indent="0" algn="ctr" defTabSz="1422400">
            <a:lnSpc>
              <a:spcPct val="90000"/>
            </a:lnSpc>
            <a:spcBef>
              <a:spcPct val="0"/>
            </a:spcBef>
            <a:spcAft>
              <a:spcPct val="35000"/>
            </a:spcAft>
            <a:buNone/>
          </a:pPr>
          <a:r>
            <a:rPr lang="en-US" sz="3200" b="0" i="0" u="none" kern="1200" dirty="0">
              <a:solidFill>
                <a:schemeClr val="tx1"/>
              </a:solidFill>
              <a:latin typeface="+mj-lt"/>
            </a:rPr>
            <a:t>Employees feel their pay is commensurate with the work they perform. Employees are generally satisfied with their benefits.</a:t>
          </a:r>
          <a:endParaRPr lang="en-US" sz="3200" kern="1200" dirty="0">
            <a:solidFill>
              <a:schemeClr val="tx1"/>
            </a:solidFill>
            <a:latin typeface="+mj-lt"/>
          </a:endParaRPr>
        </a:p>
      </dsp:txBody>
      <dsp:txXfrm>
        <a:off x="0" y="254699"/>
        <a:ext cx="4005848" cy="3451487"/>
      </dsp:txXfrm>
    </dsp:sp>
    <dsp:sp modelId="{249C8CB7-31FF-430A-B25F-3EA294263D8C}">
      <dsp:nvSpPr>
        <dsp:cNvPr id="0" name=""/>
        <dsp:cNvSpPr/>
      </dsp:nvSpPr>
      <dsp:spPr>
        <a:xfrm>
          <a:off x="4561203" y="199202"/>
          <a:ext cx="4144647" cy="7611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i="0" u="none" kern="1200" dirty="0">
              <a:solidFill>
                <a:schemeClr val="tx1"/>
              </a:solidFill>
            </a:rPr>
            <a:t>My pay is commensurate with the work I perform. </a:t>
          </a:r>
          <a:endParaRPr lang="en-US" sz="1800" kern="1200" dirty="0">
            <a:solidFill>
              <a:schemeClr val="tx1"/>
            </a:solidFill>
          </a:endParaRPr>
        </a:p>
      </dsp:txBody>
      <dsp:txXfrm>
        <a:off x="4561203" y="199202"/>
        <a:ext cx="4144647" cy="761111"/>
      </dsp:txXfrm>
    </dsp:sp>
    <dsp:sp modelId="{C61954AA-44F1-471B-8FD1-3483B8C72834}">
      <dsp:nvSpPr>
        <dsp:cNvPr id="0" name=""/>
        <dsp:cNvSpPr/>
      </dsp:nvSpPr>
      <dsp:spPr>
        <a:xfrm>
          <a:off x="4561203" y="1150591"/>
          <a:ext cx="4144647" cy="7611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i="0" u="none" kern="1200" dirty="0">
              <a:solidFill>
                <a:schemeClr val="tx1"/>
              </a:solidFill>
            </a:rPr>
            <a:t>I am satisfied with my benefits. </a:t>
          </a:r>
          <a:endParaRPr lang="en-US" sz="1800" kern="1200" dirty="0">
            <a:solidFill>
              <a:schemeClr val="tx1"/>
            </a:solidFill>
          </a:endParaRPr>
        </a:p>
      </dsp:txBody>
      <dsp:txXfrm>
        <a:off x="4561203" y="1150591"/>
        <a:ext cx="4144647" cy="761111"/>
      </dsp:txXfrm>
    </dsp:sp>
    <dsp:sp modelId="{AD593EF4-9DF4-4D66-876F-6B6C6ABEB157}">
      <dsp:nvSpPr>
        <dsp:cNvPr id="0" name=""/>
        <dsp:cNvSpPr/>
      </dsp:nvSpPr>
      <dsp:spPr>
        <a:xfrm>
          <a:off x="4561203" y="2101980"/>
          <a:ext cx="4144647" cy="7611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i="0" u="none" kern="1200" dirty="0">
              <a:solidFill>
                <a:schemeClr val="tx1"/>
              </a:solidFill>
            </a:rPr>
            <a:t>In comparison to people who do a similar job to me </a:t>
          </a:r>
          <a:r>
            <a:rPr lang="en-US" sz="1800" b="1" i="0" u="none" kern="1200" dirty="0">
              <a:solidFill>
                <a:schemeClr val="tx1"/>
              </a:solidFill>
            </a:rPr>
            <a:t>at CCC</a:t>
          </a:r>
          <a:r>
            <a:rPr lang="en-US" sz="1800" b="0" i="0" u="none" kern="1200" dirty="0">
              <a:solidFill>
                <a:schemeClr val="tx1"/>
              </a:solidFill>
            </a:rPr>
            <a:t>, I am paid fairly.</a:t>
          </a:r>
          <a:endParaRPr lang="en-US" sz="1800" kern="1200" dirty="0">
            <a:solidFill>
              <a:schemeClr val="tx1"/>
            </a:solidFill>
          </a:endParaRPr>
        </a:p>
      </dsp:txBody>
      <dsp:txXfrm>
        <a:off x="4561203" y="2101980"/>
        <a:ext cx="4144647" cy="761111"/>
      </dsp:txXfrm>
    </dsp:sp>
    <dsp:sp modelId="{B1268159-2E65-4ECB-AECC-33CC7E3BDD50}">
      <dsp:nvSpPr>
        <dsp:cNvPr id="0" name=""/>
        <dsp:cNvSpPr/>
      </dsp:nvSpPr>
      <dsp:spPr>
        <a:xfrm>
          <a:off x="4561203" y="3053369"/>
          <a:ext cx="4144647" cy="7611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i="0" u="none" kern="1200">
              <a:solidFill>
                <a:schemeClr val="tx1"/>
              </a:solidFill>
            </a:rPr>
            <a:t>In comparison to people who do a similar job to me </a:t>
          </a:r>
          <a:r>
            <a:rPr lang="en-US" sz="1800" b="1" i="0" u="none" kern="1200">
              <a:solidFill>
                <a:schemeClr val="tx1"/>
              </a:solidFill>
            </a:rPr>
            <a:t>outside of CCC</a:t>
          </a:r>
          <a:r>
            <a:rPr lang="en-US" sz="1800" b="0" i="0" u="none" kern="1200">
              <a:solidFill>
                <a:schemeClr val="tx1"/>
              </a:solidFill>
            </a:rPr>
            <a:t>, I am paid fairly.  </a:t>
          </a:r>
          <a:endParaRPr lang="en-US" sz="1800" kern="1200" dirty="0">
            <a:solidFill>
              <a:schemeClr val="tx1"/>
            </a:solidFill>
          </a:endParaRPr>
        </a:p>
      </dsp:txBody>
      <dsp:txXfrm>
        <a:off x="4561203" y="3053369"/>
        <a:ext cx="4144647" cy="7611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F5178-F695-44BE-9134-C40C36B7F3CE}">
      <dsp:nvSpPr>
        <dsp:cNvPr id="0" name=""/>
        <dsp:cNvSpPr/>
      </dsp:nvSpPr>
      <dsp:spPr>
        <a:xfrm>
          <a:off x="0" y="120834"/>
          <a:ext cx="2578652" cy="15471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Dedicated Computer Labs</a:t>
          </a:r>
        </a:p>
      </dsp:txBody>
      <dsp:txXfrm>
        <a:off x="0" y="120834"/>
        <a:ext cx="2578652" cy="1547191"/>
      </dsp:txXfrm>
    </dsp:sp>
    <dsp:sp modelId="{EA76566E-7B1E-490C-B1E0-61FFE9C4AD8A}">
      <dsp:nvSpPr>
        <dsp:cNvPr id="0" name=""/>
        <dsp:cNvSpPr/>
      </dsp:nvSpPr>
      <dsp:spPr>
        <a:xfrm>
          <a:off x="2836517" y="120834"/>
          <a:ext cx="2578652" cy="15471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Thank You Snacks</a:t>
          </a:r>
        </a:p>
      </dsp:txBody>
      <dsp:txXfrm>
        <a:off x="2836517" y="120834"/>
        <a:ext cx="2578652" cy="1547191"/>
      </dsp:txXfrm>
    </dsp:sp>
    <dsp:sp modelId="{29040DB9-DB8E-4AC2-8B7C-DDDD4E05560E}">
      <dsp:nvSpPr>
        <dsp:cNvPr id="0" name=""/>
        <dsp:cNvSpPr/>
      </dsp:nvSpPr>
      <dsp:spPr>
        <a:xfrm>
          <a:off x="5673034" y="120834"/>
          <a:ext cx="2578652" cy="15471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1 Hour Paid Time for CCCAF and PT Classified</a:t>
          </a:r>
        </a:p>
      </dsp:txBody>
      <dsp:txXfrm>
        <a:off x="5673034" y="120834"/>
        <a:ext cx="2578652" cy="1547191"/>
      </dsp:txXfrm>
    </dsp:sp>
    <dsp:sp modelId="{54D05673-DF46-4FE1-B96E-6EF797C63061}">
      <dsp:nvSpPr>
        <dsp:cNvPr id="0" name=""/>
        <dsp:cNvSpPr/>
      </dsp:nvSpPr>
      <dsp:spPr>
        <a:xfrm>
          <a:off x="1418258" y="1925890"/>
          <a:ext cx="2578652" cy="15471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Spanish Translation</a:t>
          </a:r>
        </a:p>
      </dsp:txBody>
      <dsp:txXfrm>
        <a:off x="1418258" y="1925890"/>
        <a:ext cx="2578652" cy="1547191"/>
      </dsp:txXfrm>
    </dsp:sp>
    <dsp:sp modelId="{C89B90D1-87DC-4AB7-9BBE-5756A8E6663E}">
      <dsp:nvSpPr>
        <dsp:cNvPr id="0" name=""/>
        <dsp:cNvSpPr/>
      </dsp:nvSpPr>
      <dsp:spPr>
        <a:xfrm>
          <a:off x="4254776" y="1925890"/>
          <a:ext cx="2578652" cy="15471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Ability to Return to Survey</a:t>
          </a:r>
        </a:p>
      </dsp:txBody>
      <dsp:txXfrm>
        <a:off x="4254776" y="1925890"/>
        <a:ext cx="2578652" cy="15471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97E6A-2F51-4669-8CF0-F88E6449B28C}">
      <dsp:nvSpPr>
        <dsp:cNvPr id="0" name=""/>
        <dsp:cNvSpPr/>
      </dsp:nvSpPr>
      <dsp:spPr>
        <a:xfrm>
          <a:off x="866261" y="838606"/>
          <a:ext cx="1488247" cy="1488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3CE406-0893-45CF-BA96-9C5FE6D40716}">
      <dsp:nvSpPr>
        <dsp:cNvPr id="0" name=""/>
        <dsp:cNvSpPr/>
      </dsp:nvSpPr>
      <dsp:spPr>
        <a:xfrm>
          <a:off x="370659" y="2464753"/>
          <a:ext cx="24794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a:solidFill>
                <a:schemeClr val="tx1"/>
              </a:solidFill>
            </a:rPr>
            <a:t>Internal Analysis: Quantitative</a:t>
          </a:r>
        </a:p>
      </dsp:txBody>
      <dsp:txXfrm>
        <a:off x="370659" y="2464753"/>
        <a:ext cx="2479451" cy="720000"/>
      </dsp:txXfrm>
    </dsp:sp>
    <dsp:sp modelId="{C60BF7C9-200E-44DF-9582-F69DB1421444}">
      <dsp:nvSpPr>
        <dsp:cNvPr id="0" name=""/>
        <dsp:cNvSpPr/>
      </dsp:nvSpPr>
      <dsp:spPr>
        <a:xfrm>
          <a:off x="3779616" y="838606"/>
          <a:ext cx="1488247" cy="1488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3D8D50-9A40-4286-A99E-6524F0D9EAAA}">
      <dsp:nvSpPr>
        <dsp:cNvPr id="0" name=""/>
        <dsp:cNvSpPr/>
      </dsp:nvSpPr>
      <dsp:spPr>
        <a:xfrm>
          <a:off x="3284014" y="2464753"/>
          <a:ext cx="24794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dirty="0">
              <a:solidFill>
                <a:schemeClr val="tx1"/>
              </a:solidFill>
            </a:rPr>
            <a:t>External Analysis: Qualitative</a:t>
          </a:r>
        </a:p>
      </dsp:txBody>
      <dsp:txXfrm>
        <a:off x="3284014" y="2464753"/>
        <a:ext cx="2479451" cy="720000"/>
      </dsp:txXfrm>
    </dsp:sp>
    <dsp:sp modelId="{5349052E-5FFD-4E51-A5D6-0BF1A7AD7B47}">
      <dsp:nvSpPr>
        <dsp:cNvPr id="0" name=""/>
        <dsp:cNvSpPr/>
      </dsp:nvSpPr>
      <dsp:spPr>
        <a:xfrm>
          <a:off x="6692971" y="838606"/>
          <a:ext cx="1488247" cy="14882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DFD41-A4E5-4DAC-8024-9F1442BF7821}">
      <dsp:nvSpPr>
        <dsp:cNvPr id="0" name=""/>
        <dsp:cNvSpPr/>
      </dsp:nvSpPr>
      <dsp:spPr>
        <a:xfrm>
          <a:off x="6197369" y="2464753"/>
          <a:ext cx="24794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dirty="0">
              <a:solidFill>
                <a:schemeClr val="tx1"/>
              </a:solidFill>
            </a:rPr>
            <a:t>Report Development </a:t>
          </a:r>
        </a:p>
      </dsp:txBody>
      <dsp:txXfrm>
        <a:off x="6197369" y="2464753"/>
        <a:ext cx="2479451"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B15-668C-4871-997E-4E242D627E5F}">
      <dsp:nvSpPr>
        <dsp:cNvPr id="0" name=""/>
        <dsp:cNvSpPr/>
      </dsp:nvSpPr>
      <dsp:spPr>
        <a:xfrm>
          <a:off x="0" y="491"/>
          <a:ext cx="7455049"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96B8E-1DBB-4059-B23A-34B75E680526}">
      <dsp:nvSpPr>
        <dsp:cNvPr id="0" name=""/>
        <dsp:cNvSpPr/>
      </dsp:nvSpPr>
      <dsp:spPr>
        <a:xfrm>
          <a:off x="347648" y="259072"/>
          <a:ext cx="632087" cy="632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842194-B7CF-4367-8A19-7B8706EE0586}">
      <dsp:nvSpPr>
        <dsp:cNvPr id="0" name=""/>
        <dsp:cNvSpPr/>
      </dsp:nvSpPr>
      <dsp:spPr>
        <a:xfrm>
          <a:off x="1327384" y="491"/>
          <a:ext cx="6127664"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US" sz="2500" kern="1200" dirty="0"/>
            <a:t>Identification of Workgroup</a:t>
          </a:r>
        </a:p>
      </dsp:txBody>
      <dsp:txXfrm>
        <a:off x="1327384" y="491"/>
        <a:ext cx="6127664" cy="1149250"/>
      </dsp:txXfrm>
    </dsp:sp>
    <dsp:sp modelId="{58C4DC74-C290-4B26-B46E-599E7B14B770}">
      <dsp:nvSpPr>
        <dsp:cNvPr id="0" name=""/>
        <dsp:cNvSpPr/>
      </dsp:nvSpPr>
      <dsp:spPr>
        <a:xfrm>
          <a:off x="0" y="1437054"/>
          <a:ext cx="7455049"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B2826A-8E82-4192-80B8-8A370555CB41}">
      <dsp:nvSpPr>
        <dsp:cNvPr id="0" name=""/>
        <dsp:cNvSpPr/>
      </dsp:nvSpPr>
      <dsp:spPr>
        <a:xfrm>
          <a:off x="347648" y="1695636"/>
          <a:ext cx="632087" cy="63208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767E4C-53E8-47C3-B275-A3F3451B8C49}">
      <dsp:nvSpPr>
        <dsp:cNvPr id="0" name=""/>
        <dsp:cNvSpPr/>
      </dsp:nvSpPr>
      <dsp:spPr>
        <a:xfrm>
          <a:off x="1327384" y="1437054"/>
          <a:ext cx="6127664"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US" sz="2500" kern="1200" dirty="0"/>
            <a:t>Take Action</a:t>
          </a:r>
        </a:p>
      </dsp:txBody>
      <dsp:txXfrm>
        <a:off x="1327384" y="1437054"/>
        <a:ext cx="6127664" cy="1149250"/>
      </dsp:txXfrm>
    </dsp:sp>
    <dsp:sp modelId="{BA2ECB3D-B69F-435A-8E37-DCDEE4E6D1CF}">
      <dsp:nvSpPr>
        <dsp:cNvPr id="0" name=""/>
        <dsp:cNvSpPr/>
      </dsp:nvSpPr>
      <dsp:spPr>
        <a:xfrm>
          <a:off x="0" y="2873618"/>
          <a:ext cx="7455049"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DEE5F-1D6C-4218-8DA4-3E919EC908E0}">
      <dsp:nvSpPr>
        <dsp:cNvPr id="0" name=""/>
        <dsp:cNvSpPr/>
      </dsp:nvSpPr>
      <dsp:spPr>
        <a:xfrm>
          <a:off x="347648" y="3132199"/>
          <a:ext cx="632087" cy="632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73947-12D1-4313-90F6-42DA04B97136}">
      <dsp:nvSpPr>
        <dsp:cNvPr id="0" name=""/>
        <dsp:cNvSpPr/>
      </dsp:nvSpPr>
      <dsp:spPr>
        <a:xfrm>
          <a:off x="1327384" y="2873618"/>
          <a:ext cx="6127664"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US" sz="2500" kern="1200" dirty="0"/>
            <a:t>Repeat the Survey &amp; Compare Results</a:t>
          </a:r>
        </a:p>
      </dsp:txBody>
      <dsp:txXfrm>
        <a:off x="1327384" y="2873618"/>
        <a:ext cx="6127664" cy="114925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8AFCA-2AD7-420F-B2BB-91641AF3A0B4}"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93AA2-51DE-4E32-B61D-99E5B29EC0FA}" type="slidenum">
              <a:rPr lang="en-US" smtClean="0"/>
              <a:t>‹#›</a:t>
            </a:fld>
            <a:endParaRPr lang="en-US"/>
          </a:p>
        </p:txBody>
      </p:sp>
    </p:spTree>
    <p:extLst>
      <p:ext uri="{BB962C8B-B14F-4D97-AF65-F5344CB8AC3E}">
        <p14:creationId xmlns:p14="http://schemas.microsoft.com/office/powerpoint/2010/main" val="289704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created March 8, 2024, by Ashley Sears (ashley.sears@clackamas.edu)</a:t>
            </a:r>
          </a:p>
          <a:p>
            <a:r>
              <a:rPr lang="en-US" dirty="0"/>
              <a:t>Last updated</a:t>
            </a:r>
            <a:r>
              <a:rPr lang="en-US"/>
              <a:t>: 3/28/2024</a:t>
            </a:r>
            <a:endParaRPr lang="en-US" dirty="0"/>
          </a:p>
          <a:p>
            <a:endParaRPr lang="en-US" dirty="0"/>
          </a:p>
          <a:p>
            <a:r>
              <a:rPr lang="en-US" dirty="0"/>
              <a:t>Purpose: Help employees understand how the Climate Survey has been developed, how it will be administered, how results will be analyzed and reported.</a:t>
            </a:r>
          </a:p>
        </p:txBody>
      </p:sp>
      <p:sp>
        <p:nvSpPr>
          <p:cNvPr id="4" name="Slide Number Placeholder 3"/>
          <p:cNvSpPr>
            <a:spLocks noGrp="1"/>
          </p:cNvSpPr>
          <p:nvPr>
            <p:ph type="sldNum" sz="quarter" idx="5"/>
          </p:nvPr>
        </p:nvSpPr>
        <p:spPr/>
        <p:txBody>
          <a:bodyPr/>
          <a:lstStyle/>
          <a:p>
            <a:fld id="{2C293AA2-51DE-4E32-B61D-99E5B29EC0FA}" type="slidenum">
              <a:rPr lang="en-US" smtClean="0"/>
              <a:t>1</a:t>
            </a:fld>
            <a:endParaRPr lang="en-US"/>
          </a:p>
        </p:txBody>
      </p:sp>
    </p:spTree>
    <p:extLst>
      <p:ext uri="{BB962C8B-B14F-4D97-AF65-F5344CB8AC3E}">
        <p14:creationId xmlns:p14="http://schemas.microsoft.com/office/powerpoint/2010/main" val="155534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Question development begins with the definition of each element.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Example here is the Pay &amp; Benefits element.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one definition was split into four separate questions.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elements have been mapped into questions and a draft survey is under review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Gathering feedback from focus group folks (facilitators and participants)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Feedback will be reviewed incorporated, as appropriate, by the Project Team</a:t>
            </a:r>
          </a:p>
        </p:txBody>
      </p:sp>
      <p:sp>
        <p:nvSpPr>
          <p:cNvPr id="4" name="Slide Number Placeholder 3"/>
          <p:cNvSpPr>
            <a:spLocks noGrp="1"/>
          </p:cNvSpPr>
          <p:nvPr>
            <p:ph type="sldNum" sz="quarter" idx="5"/>
          </p:nvPr>
        </p:nvSpPr>
        <p:spPr/>
        <p:txBody>
          <a:bodyPr/>
          <a:lstStyle/>
          <a:p>
            <a:fld id="{2C293AA2-51DE-4E32-B61D-99E5B29EC0FA}" type="slidenum">
              <a:rPr lang="en-US" smtClean="0"/>
              <a:t>13</a:t>
            </a:fld>
            <a:endParaRPr lang="en-US"/>
          </a:p>
        </p:txBody>
      </p:sp>
    </p:spTree>
    <p:extLst>
      <p:ext uri="{BB962C8B-B14F-4D97-AF65-F5344CB8AC3E}">
        <p14:creationId xmlns:p14="http://schemas.microsoft.com/office/powerpoint/2010/main" val="401532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tuned for details on the Fall Inservice Launch</a:t>
            </a:r>
          </a:p>
          <a:p>
            <a:r>
              <a:rPr lang="en-US" dirty="0"/>
              <a:t>--</a:t>
            </a:r>
          </a:p>
          <a:p>
            <a:pPr marL="0" indent="0">
              <a:buFont typeface="Arial" panose="020B0604020202020204" pitchFamily="34" charset="0"/>
              <a:buNone/>
            </a:pPr>
            <a:r>
              <a:rPr lang="en-US" dirty="0"/>
              <a:t>List of CCCAF participants will be provided directly to Sara Sellards (no results attached – only names of participants)</a:t>
            </a:r>
          </a:p>
          <a:p>
            <a:pPr marL="0" indent="0">
              <a:buFont typeface="Arial" panose="020B0604020202020204" pitchFamily="34" charset="0"/>
              <a:buNone/>
            </a:pPr>
            <a:r>
              <a:rPr lang="en-US" dirty="0"/>
              <a:t>--</a:t>
            </a:r>
          </a:p>
          <a:p>
            <a:pPr marL="0" indent="0">
              <a:buFont typeface="Arial" panose="020B0604020202020204" pitchFamily="34" charset="0"/>
              <a:buNone/>
            </a:pPr>
            <a:r>
              <a:rPr lang="en-US" dirty="0"/>
              <a:t>Initiate complaints:</a:t>
            </a:r>
          </a:p>
          <a:p>
            <a:pPr marL="171450" indent="-171450">
              <a:buFont typeface="Arial" panose="020B0604020202020204" pitchFamily="34" charset="0"/>
              <a:buChar char="•"/>
            </a:pPr>
            <a:r>
              <a:rPr lang="en-US" dirty="0"/>
              <a:t>This survey is NOT the location to initiate a complaint. It will not be addressed/resolved through this process. </a:t>
            </a:r>
          </a:p>
          <a:p>
            <a:pPr marL="171450" indent="-171450">
              <a:buFont typeface="Arial" panose="020B0604020202020204" pitchFamily="34" charset="0"/>
              <a:buChar char="•"/>
            </a:pPr>
            <a:r>
              <a:rPr lang="en-US" dirty="0"/>
              <a:t>We are directing folks to our employee-related board policies. </a:t>
            </a:r>
          </a:p>
          <a:p>
            <a:pPr marL="171450" indent="-171450">
              <a:buFont typeface="Arial" panose="020B0604020202020204" pitchFamily="34" charset="0"/>
              <a:buChar char="•"/>
            </a:pPr>
            <a:r>
              <a:rPr lang="en-US" dirty="0"/>
              <a:t>Complaints about named individuals will not be shared. (more on this in a few slides)</a:t>
            </a:r>
          </a:p>
        </p:txBody>
      </p:sp>
      <p:sp>
        <p:nvSpPr>
          <p:cNvPr id="4" name="Slide Number Placeholder 3"/>
          <p:cNvSpPr>
            <a:spLocks noGrp="1"/>
          </p:cNvSpPr>
          <p:nvPr>
            <p:ph type="sldNum" sz="quarter" idx="5"/>
          </p:nvPr>
        </p:nvSpPr>
        <p:spPr/>
        <p:txBody>
          <a:bodyPr/>
          <a:lstStyle/>
          <a:p>
            <a:fld id="{2C293AA2-51DE-4E32-B61D-99E5B29EC0FA}" type="slidenum">
              <a:rPr lang="en-US" smtClean="0"/>
              <a:t>15</a:t>
            </a:fld>
            <a:endParaRPr lang="en-US"/>
          </a:p>
        </p:txBody>
      </p:sp>
    </p:spTree>
    <p:extLst>
      <p:ext uri="{BB962C8B-B14F-4D97-AF65-F5344CB8AC3E}">
        <p14:creationId xmlns:p14="http://schemas.microsoft.com/office/powerpoint/2010/main" val="470411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many people need to take the survey? </a:t>
            </a:r>
          </a:p>
          <a:p>
            <a:pPr marL="171450" indent="-171450">
              <a:buFont typeface="Arial" panose="020B0604020202020204" pitchFamily="34" charset="0"/>
              <a:buChar char="•"/>
            </a:pPr>
            <a:r>
              <a:rPr lang="en-US" dirty="0"/>
              <a:t>We typically have about 900 employees in Fall term. </a:t>
            </a:r>
          </a:p>
          <a:p>
            <a:pPr marL="171450" indent="-171450">
              <a:buFont typeface="Arial" panose="020B0604020202020204" pitchFamily="34" charset="0"/>
              <a:buChar char="•"/>
            </a:pPr>
            <a:r>
              <a:rPr lang="en-US" dirty="0"/>
              <a:t>We’ll set our confidence level at 95% (typical of this type of research). </a:t>
            </a:r>
          </a:p>
          <a:p>
            <a:pPr marL="171450" indent="-171450">
              <a:buFont typeface="Arial" panose="020B0604020202020204" pitchFamily="34" charset="0"/>
              <a:buChar char="•"/>
            </a:pPr>
            <a:r>
              <a:rPr lang="en-US" dirty="0"/>
              <a:t>Now, our margin of error will be dependent on how many people respond. The more people respond, the more confident/precise we can be in the results. </a:t>
            </a:r>
          </a:p>
          <a:p>
            <a:pPr marL="628650" lvl="1" indent="-171450">
              <a:buFont typeface="Arial" panose="020B0604020202020204" pitchFamily="34" charset="0"/>
              <a:buChar char="•"/>
            </a:pPr>
            <a:r>
              <a:rPr lang="en-US" dirty="0"/>
              <a:t>For 2% margin of error, we need ~650 respondents (72% response rate) </a:t>
            </a:r>
            <a:r>
              <a:rPr lang="en-US" dirty="0">
                <a:sym typeface="Wingdings" panose="05000000000000000000" pitchFamily="2" charset="2"/>
              </a:rPr>
              <a:t> </a:t>
            </a:r>
            <a:r>
              <a:rPr lang="en-US" dirty="0">
                <a:highlight>
                  <a:srgbClr val="FFFF00"/>
                </a:highlight>
                <a:sym typeface="Wingdings" panose="05000000000000000000" pitchFamily="2" charset="2"/>
              </a:rPr>
              <a:t>Ashley’s goal</a:t>
            </a:r>
            <a:endParaRPr lang="en-US" dirty="0">
              <a:highlight>
                <a:srgbClr val="FFFF00"/>
              </a:highlight>
            </a:endParaRPr>
          </a:p>
          <a:p>
            <a:pPr marL="628650" lvl="1" indent="-171450">
              <a:buFont typeface="Arial" panose="020B0604020202020204" pitchFamily="34" charset="0"/>
              <a:buChar char="•"/>
            </a:pPr>
            <a:r>
              <a:rPr lang="en-US" dirty="0"/>
              <a:t>For 3% margin of error, we need ~500 respondents (56% response rate)</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A LOW RESPONSE RATE </a:t>
            </a:r>
            <a:r>
              <a:rPr lang="en-US" b="1" u="sng" dirty="0"/>
              <a:t>DOES NOT MEAN </a:t>
            </a:r>
            <a:r>
              <a:rPr lang="en-US" b="1" dirty="0"/>
              <a:t>THE RESULTS ARE “LESS ACCURATE”, rather, they’re less precise.</a:t>
            </a:r>
          </a:p>
        </p:txBody>
      </p:sp>
      <p:sp>
        <p:nvSpPr>
          <p:cNvPr id="4" name="Slide Number Placeholder 3"/>
          <p:cNvSpPr>
            <a:spLocks noGrp="1"/>
          </p:cNvSpPr>
          <p:nvPr>
            <p:ph type="sldNum" sz="quarter" idx="5"/>
          </p:nvPr>
        </p:nvSpPr>
        <p:spPr/>
        <p:txBody>
          <a:bodyPr/>
          <a:lstStyle/>
          <a:p>
            <a:fld id="{2C293AA2-51DE-4E32-B61D-99E5B29EC0FA}" type="slidenum">
              <a:rPr lang="en-US" smtClean="0"/>
              <a:t>16</a:t>
            </a:fld>
            <a:endParaRPr lang="en-US"/>
          </a:p>
        </p:txBody>
      </p:sp>
    </p:spTree>
    <p:extLst>
      <p:ext uri="{BB962C8B-B14F-4D97-AF65-F5344CB8AC3E}">
        <p14:creationId xmlns:p14="http://schemas.microsoft.com/office/powerpoint/2010/main" val="422883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Quantitative Analysis will be conducted by CCC’s IR Director. We wanted someone with internal knowledge involved, but not entirely responsible.</a:t>
            </a:r>
          </a:p>
          <a:p>
            <a:pPr marL="171450" indent="-171450">
              <a:buFont typeface="Arial" panose="020B0604020202020204" pitchFamily="34" charset="0"/>
              <a:buChar char="•"/>
            </a:pPr>
            <a:r>
              <a:rPr lang="en-US" dirty="0"/>
              <a:t>Qualitative Analysis will be conducted by Education Northwest. They did the analysis for the Campus Vision Survey (Master Planning Survey)</a:t>
            </a:r>
          </a:p>
          <a:p>
            <a:pPr marL="171450" indent="-171450">
              <a:buFont typeface="Arial" panose="020B0604020202020204" pitchFamily="34" charset="0"/>
              <a:buChar char="•"/>
            </a:pPr>
            <a:r>
              <a:rPr lang="en-US" dirty="0"/>
              <a:t>CCC and Ed NW will meet to collaborate prior to finalizing analyses. </a:t>
            </a:r>
          </a:p>
          <a:p>
            <a:pPr marL="171450" indent="-171450">
              <a:buFont typeface="Arial" panose="020B0604020202020204" pitchFamily="34" charset="0"/>
              <a:buChar char="•"/>
            </a:pPr>
            <a:r>
              <a:rPr lang="en-US" dirty="0"/>
              <a:t>Reports will be developed following best practices in “Privacy-Preserving Data Publishing” (PPDP)</a:t>
            </a:r>
          </a:p>
          <a:p>
            <a:pPr marL="171450" indent="-171450">
              <a:buFont typeface="Arial" panose="020B0604020202020204" pitchFamily="34" charset="0"/>
              <a:buChar char="•"/>
            </a:pPr>
            <a:r>
              <a:rPr lang="en-US" dirty="0"/>
              <a:t>Anticipate AT LEAST an overall report, individual Division reports for </a:t>
            </a:r>
            <a:r>
              <a:rPr lang="en-US" dirty="0" err="1"/>
              <a:t>InSS</a:t>
            </a:r>
            <a:r>
              <a:rPr lang="en-US" dirty="0"/>
              <a:t> (</a:t>
            </a:r>
            <a:r>
              <a:rPr lang="en-US" b="0" i="0" dirty="0">
                <a:solidFill>
                  <a:srgbClr val="000000"/>
                </a:solidFill>
                <a:effectLst/>
                <a:latin typeface="AvenirLTStd-Medium"/>
              </a:rPr>
              <a:t>Instruction and Student Services )</a:t>
            </a:r>
            <a:r>
              <a:rPr lang="en-US" dirty="0"/>
              <a:t>, and reports for College Services with Divisions likely grouped (due to their size). Additional reports will be created based on response rates and needs identified through the analysis. </a:t>
            </a:r>
          </a:p>
          <a:p>
            <a:pPr marL="171450" indent="-171450">
              <a:buFont typeface="Arial" panose="020B0604020202020204" pitchFamily="34" charset="0"/>
              <a:buChar char="•"/>
            </a:pPr>
            <a:r>
              <a:rPr lang="en-US" dirty="0"/>
              <a:t>Comment inclusion in final reports:</a:t>
            </a:r>
          </a:p>
          <a:p>
            <a:pPr marL="628650" lvl="1" indent="-171450">
              <a:buFont typeface="Arial" panose="020B0604020202020204" pitchFamily="34" charset="0"/>
              <a:buChar char="•"/>
            </a:pPr>
            <a:r>
              <a:rPr lang="en-US" dirty="0"/>
              <a:t>Complaints about individuals will not be shared beyond those conducting the analyses. </a:t>
            </a:r>
          </a:p>
          <a:p>
            <a:pPr marL="628650" lvl="1" indent="-171450">
              <a:buFont typeface="Arial" panose="020B0604020202020204" pitchFamily="34" charset="0"/>
              <a:buChar char="•"/>
            </a:pPr>
            <a:r>
              <a:rPr lang="en-US" dirty="0"/>
              <a:t>Comments that are deemed to be potentially psychologically harmful will not be published in final reports. Sentiment of these comments may be included. </a:t>
            </a:r>
          </a:p>
          <a:p>
            <a:pPr marL="1085850" lvl="2" indent="-171450">
              <a:buFont typeface="Arial" panose="020B0604020202020204" pitchFamily="34" charset="0"/>
              <a:buChar char="•"/>
            </a:pPr>
            <a:r>
              <a:rPr lang="en-US" dirty="0"/>
              <a:t>Example: “Ashley is stupid” would not be published in any reports. However, “Negative perceptions of specific administrators was expressed” may be published.</a:t>
            </a:r>
          </a:p>
          <a:p>
            <a:endParaRPr lang="en-US" dirty="0"/>
          </a:p>
          <a:p>
            <a:endParaRPr lang="en-US" dirty="0"/>
          </a:p>
        </p:txBody>
      </p:sp>
      <p:sp>
        <p:nvSpPr>
          <p:cNvPr id="4" name="Slide Number Placeholder 3"/>
          <p:cNvSpPr>
            <a:spLocks noGrp="1"/>
          </p:cNvSpPr>
          <p:nvPr>
            <p:ph type="sldNum" sz="quarter" idx="5"/>
          </p:nvPr>
        </p:nvSpPr>
        <p:spPr/>
        <p:txBody>
          <a:bodyPr/>
          <a:lstStyle/>
          <a:p>
            <a:fld id="{2C293AA2-51DE-4E32-B61D-99E5B29EC0FA}" type="slidenum">
              <a:rPr lang="en-US" smtClean="0"/>
              <a:t>18</a:t>
            </a:fld>
            <a:endParaRPr lang="en-US"/>
          </a:p>
        </p:txBody>
      </p:sp>
    </p:spTree>
    <p:extLst>
      <p:ext uri="{BB962C8B-B14F-4D97-AF65-F5344CB8AC3E}">
        <p14:creationId xmlns:p14="http://schemas.microsoft.com/office/powerpoint/2010/main" val="503307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93AA2-51DE-4E32-B61D-99E5B29EC0FA}" type="slidenum">
              <a:rPr lang="en-US" smtClean="0"/>
              <a:t>19</a:t>
            </a:fld>
            <a:endParaRPr lang="en-US"/>
          </a:p>
        </p:txBody>
      </p:sp>
    </p:spTree>
    <p:extLst>
      <p:ext uri="{BB962C8B-B14F-4D97-AF65-F5344CB8AC3E}">
        <p14:creationId xmlns:p14="http://schemas.microsoft.com/office/powerpoint/2010/main" val="1867694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0000"/>
              </a:lnSpc>
              <a:buFont typeface="Arial" panose="020B0604020202020204" pitchFamily="34" charset="0"/>
              <a:buChar char="•"/>
            </a:pPr>
            <a:r>
              <a:rPr lang="en-US" dirty="0"/>
              <a:t>Identification of Workgroup</a:t>
            </a:r>
          </a:p>
          <a:p>
            <a:pPr marL="628650" lvl="1" indent="-171450">
              <a:lnSpc>
                <a:spcPct val="100000"/>
              </a:lnSpc>
              <a:buFont typeface="Arial" panose="020B0604020202020204" pitchFamily="34" charset="0"/>
              <a:buChar char="•"/>
            </a:pPr>
            <a:r>
              <a:rPr lang="en-US" dirty="0"/>
              <a:t>A group will be identified or assembled to prioritize and address major findings.</a:t>
            </a:r>
          </a:p>
          <a:p>
            <a:pPr marL="628650" lvl="1" indent="-171450">
              <a:lnSpc>
                <a:spcPct val="100000"/>
              </a:lnSpc>
              <a:buFont typeface="Arial" panose="020B0604020202020204" pitchFamily="34" charset="0"/>
              <a:buChar char="•"/>
            </a:pPr>
            <a:r>
              <a:rPr lang="en-US" dirty="0"/>
              <a:t>The group and group membership is partially dependent on the results. </a:t>
            </a:r>
          </a:p>
          <a:p>
            <a:pPr marL="628650" lvl="1" indent="-171450">
              <a:lnSpc>
                <a:spcPct val="100000"/>
              </a:lnSpc>
              <a:buFont typeface="Arial" panose="020B0604020202020204" pitchFamily="34" charset="0"/>
              <a:buChar char="•"/>
            </a:pPr>
            <a:r>
              <a:rPr lang="en-US" dirty="0"/>
              <a:t>All issues identified in the results will not be addressed. </a:t>
            </a:r>
          </a:p>
          <a:p>
            <a:pPr marL="628650" lvl="1" indent="-171450">
              <a:lnSpc>
                <a:spcPct val="100000"/>
              </a:lnSpc>
              <a:buFont typeface="Arial" panose="020B0604020202020204" pitchFamily="34" charset="0"/>
              <a:buChar char="•"/>
            </a:pPr>
            <a:r>
              <a:rPr lang="en-US" dirty="0"/>
              <a:t>Not the keeper of workplace climate improvement. </a:t>
            </a:r>
          </a:p>
          <a:p>
            <a:pPr marL="171450" indent="-171450">
              <a:buFont typeface="Arial" panose="020B0604020202020204" pitchFamily="34" charset="0"/>
              <a:buChar char="•"/>
            </a:pPr>
            <a:r>
              <a:rPr lang="en-US" dirty="0"/>
              <a:t>Take Action</a:t>
            </a:r>
          </a:p>
          <a:p>
            <a:pPr marL="628650" lvl="1" indent="-171450">
              <a:buFont typeface="Arial" panose="020B0604020202020204" pitchFamily="34" charset="0"/>
              <a:buChar char="•"/>
            </a:pPr>
            <a:r>
              <a:rPr lang="en-US" dirty="0"/>
              <a:t>Identify a few items to focus on</a:t>
            </a:r>
          </a:p>
          <a:p>
            <a:pPr marL="628650" lvl="1" indent="-171450">
              <a:buFont typeface="Arial" panose="020B0604020202020204" pitchFamily="34" charset="0"/>
              <a:buChar char="•"/>
            </a:pPr>
            <a:r>
              <a:rPr lang="en-US" dirty="0"/>
              <a:t>Engage with stakeholders, potentially other folks who would implement changes</a:t>
            </a:r>
          </a:p>
          <a:p>
            <a:pPr marL="628650" lvl="1" indent="-171450">
              <a:buFont typeface="Arial" panose="020B0604020202020204" pitchFamily="34" charset="0"/>
              <a:buChar char="•"/>
            </a:pPr>
            <a:r>
              <a:rPr lang="en-US" dirty="0"/>
              <a:t>Create project plans and implement</a:t>
            </a:r>
          </a:p>
          <a:p>
            <a:pPr marL="171450" indent="-171450">
              <a:buFont typeface="Arial" panose="020B0604020202020204" pitchFamily="34" charset="0"/>
              <a:buChar char="•"/>
            </a:pPr>
            <a:r>
              <a:rPr lang="en-US" dirty="0"/>
              <a:t>Repeat Survey &amp; Compare Results</a:t>
            </a:r>
          </a:p>
          <a:p>
            <a:pPr marL="171450" indent="-171450">
              <a:buFont typeface="Arial" panose="020B0604020202020204" pitchFamily="34" charset="0"/>
              <a:buChar char="•"/>
            </a:pPr>
            <a:r>
              <a:rPr lang="en-US" dirty="0"/>
              <a:t>We will repeat this survey in 3 years. May move to 2-year cycle or stay on 3-year cycle, depending at least partially on the workgroup’s capacity. May have short “pulse” surveys in between. </a:t>
            </a:r>
          </a:p>
          <a:p>
            <a:endParaRPr lang="en-US" dirty="0"/>
          </a:p>
        </p:txBody>
      </p:sp>
      <p:sp>
        <p:nvSpPr>
          <p:cNvPr id="4" name="Slide Number Placeholder 3"/>
          <p:cNvSpPr>
            <a:spLocks noGrp="1"/>
          </p:cNvSpPr>
          <p:nvPr>
            <p:ph type="sldNum" sz="quarter" idx="5"/>
          </p:nvPr>
        </p:nvSpPr>
        <p:spPr/>
        <p:txBody>
          <a:bodyPr/>
          <a:lstStyle/>
          <a:p>
            <a:fld id="{2C293AA2-51DE-4E32-B61D-99E5B29EC0FA}" type="slidenum">
              <a:rPr lang="en-US" smtClean="0"/>
              <a:t>20</a:t>
            </a:fld>
            <a:endParaRPr lang="en-US"/>
          </a:p>
        </p:txBody>
      </p:sp>
    </p:spTree>
    <p:extLst>
      <p:ext uri="{BB962C8B-B14F-4D97-AF65-F5344CB8AC3E}">
        <p14:creationId xmlns:p14="http://schemas.microsoft.com/office/powerpoint/2010/main" val="124284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93AA2-51DE-4E32-B61D-99E5B29EC0FA}" type="slidenum">
              <a:rPr lang="en-US" smtClean="0"/>
              <a:t>21</a:t>
            </a:fld>
            <a:endParaRPr lang="en-US"/>
          </a:p>
        </p:txBody>
      </p:sp>
    </p:spTree>
    <p:extLst>
      <p:ext uri="{BB962C8B-B14F-4D97-AF65-F5344CB8AC3E}">
        <p14:creationId xmlns:p14="http://schemas.microsoft.com/office/powerpoint/2010/main" val="193377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93AA2-51DE-4E32-B61D-99E5B29EC0FA}" type="slidenum">
              <a:rPr lang="en-US" smtClean="0"/>
              <a:t>2</a:t>
            </a:fld>
            <a:endParaRPr lang="en-US"/>
          </a:p>
        </p:txBody>
      </p:sp>
    </p:spTree>
    <p:extLst>
      <p:ext uri="{BB962C8B-B14F-4D97-AF65-F5344CB8AC3E}">
        <p14:creationId xmlns:p14="http://schemas.microsoft.com/office/powerpoint/2010/main" val="411112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C293AA2-51DE-4E32-B61D-99E5B29EC0FA}" type="slidenum">
              <a:rPr lang="en-US" smtClean="0"/>
              <a:t>3</a:t>
            </a:fld>
            <a:endParaRPr lang="en-US"/>
          </a:p>
        </p:txBody>
      </p:sp>
    </p:spTree>
    <p:extLst>
      <p:ext uri="{BB962C8B-B14F-4D97-AF65-F5344CB8AC3E}">
        <p14:creationId xmlns:p14="http://schemas.microsoft.com/office/powerpoint/2010/main" val="281197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climate survey is a “Strategic Action” for both the Organizational Health and DEI Strategic Priorities.</a:t>
            </a:r>
          </a:p>
          <a:p>
            <a:pPr marL="171450" indent="-171450">
              <a:buFont typeface="Arial" panose="020B0604020202020204" pitchFamily="34" charset="0"/>
              <a:buChar char="•"/>
            </a:pPr>
            <a:r>
              <a:rPr lang="en-US" dirty="0"/>
              <a:t>These two Implementation Teams assigned liaisons to the Climate Survey Project Team. </a:t>
            </a:r>
          </a:p>
          <a:p>
            <a:pPr marL="171450" indent="-171450">
              <a:buFont typeface="Arial" panose="020B0604020202020204" pitchFamily="34" charset="0"/>
              <a:buChar char="•"/>
            </a:pPr>
            <a:r>
              <a:rPr lang="en-US" dirty="0"/>
              <a:t>The IR Director took on the role of Project Manager. </a:t>
            </a:r>
          </a:p>
          <a:p>
            <a:r>
              <a:rPr lang="en-US" dirty="0"/>
              <a:t>--</a:t>
            </a:r>
          </a:p>
          <a:p>
            <a:r>
              <a:rPr lang="en-US" dirty="0"/>
              <a:t>Project Team Members:</a:t>
            </a:r>
          </a:p>
          <a:p>
            <a:pPr marL="171450" indent="-171450">
              <a:buFont typeface="Arial" panose="020B0604020202020204" pitchFamily="34" charset="0"/>
              <a:buChar char="•"/>
            </a:pPr>
            <a:r>
              <a:rPr lang="en-US" dirty="0"/>
              <a:t>Aldene Okihara</a:t>
            </a:r>
          </a:p>
          <a:p>
            <a:pPr marL="171450" indent="-171450">
              <a:buFont typeface="Arial" panose="020B0604020202020204" pitchFamily="34" charset="0"/>
              <a:buChar char="•"/>
            </a:pPr>
            <a:r>
              <a:rPr lang="en-US" dirty="0"/>
              <a:t>Ashley Sears</a:t>
            </a:r>
          </a:p>
          <a:p>
            <a:pPr marL="171450" indent="-171450">
              <a:buFont typeface="Arial" panose="020B0604020202020204" pitchFamily="34" charset="0"/>
              <a:buChar char="•"/>
            </a:pPr>
            <a:r>
              <a:rPr lang="en-US" dirty="0"/>
              <a:t>Casey Layton</a:t>
            </a:r>
          </a:p>
          <a:p>
            <a:pPr marL="171450" indent="-171450">
              <a:buFont typeface="Arial" panose="020B0604020202020204" pitchFamily="34" charset="0"/>
              <a:buChar char="•"/>
            </a:pPr>
            <a:r>
              <a:rPr lang="en-US" dirty="0"/>
              <a:t>Csea Leonard</a:t>
            </a:r>
          </a:p>
          <a:p>
            <a:pPr marL="171450" indent="-171450">
              <a:buFont typeface="Arial" panose="020B0604020202020204" pitchFamily="34" charset="0"/>
              <a:buChar char="•"/>
            </a:pPr>
            <a:r>
              <a:rPr lang="en-US" dirty="0"/>
              <a:t>J Anderson</a:t>
            </a:r>
          </a:p>
          <a:p>
            <a:pPr marL="171450" indent="-171450">
              <a:buFont typeface="Arial" panose="020B0604020202020204" pitchFamily="34" charset="0"/>
              <a:buChar char="•"/>
            </a:pPr>
            <a:r>
              <a:rPr lang="en-US" dirty="0"/>
              <a:t>Melissa McCormack</a:t>
            </a:r>
          </a:p>
        </p:txBody>
      </p:sp>
      <p:sp>
        <p:nvSpPr>
          <p:cNvPr id="4" name="Slide Number Placeholder 3"/>
          <p:cNvSpPr>
            <a:spLocks noGrp="1"/>
          </p:cNvSpPr>
          <p:nvPr>
            <p:ph type="sldNum" sz="quarter" idx="5"/>
          </p:nvPr>
        </p:nvSpPr>
        <p:spPr/>
        <p:txBody>
          <a:bodyPr/>
          <a:lstStyle/>
          <a:p>
            <a:fld id="{2C293AA2-51DE-4E32-B61D-99E5B29EC0FA}" type="slidenum">
              <a:rPr lang="en-US" smtClean="0"/>
              <a:t>5</a:t>
            </a:fld>
            <a:endParaRPr lang="en-US"/>
          </a:p>
        </p:txBody>
      </p:sp>
    </p:spTree>
    <p:extLst>
      <p:ext uri="{BB962C8B-B14F-4D97-AF65-F5344CB8AC3E}">
        <p14:creationId xmlns:p14="http://schemas.microsoft.com/office/powerpoint/2010/main" val="120831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Utilized an iterative process to develop the Project Charter. </a:t>
            </a:r>
          </a:p>
          <a:p>
            <a:pPr marL="171450" indent="-171450">
              <a:buFont typeface="Arial" panose="020B0604020202020204" pitchFamily="34" charset="0"/>
              <a:buChar char="•"/>
            </a:pPr>
            <a:r>
              <a:rPr lang="en-US" dirty="0"/>
              <a:t>Project Charter includes:</a:t>
            </a:r>
          </a:p>
          <a:p>
            <a:pPr marL="628650" lvl="1" indent="-171450">
              <a:buFont typeface="Arial" panose="020B0604020202020204" pitchFamily="34" charset="0"/>
              <a:buChar char="•"/>
            </a:pPr>
            <a:r>
              <a:rPr lang="en-US" dirty="0"/>
              <a:t>Project Description</a:t>
            </a:r>
          </a:p>
          <a:p>
            <a:pPr marL="628650" lvl="1" indent="-171450">
              <a:buFont typeface="Arial" panose="020B0604020202020204" pitchFamily="34" charset="0"/>
              <a:buChar char="•"/>
            </a:pPr>
            <a:r>
              <a:rPr lang="en-US" dirty="0"/>
              <a:t>SMART Goals (Specific, Measurable, Achievable, Relevant, and Time-Bound)</a:t>
            </a:r>
          </a:p>
          <a:p>
            <a:pPr marL="628650" lvl="1" indent="-171450">
              <a:buFont typeface="Arial" panose="020B0604020202020204" pitchFamily="34" charset="0"/>
              <a:buChar char="•"/>
            </a:pPr>
            <a:r>
              <a:rPr lang="en-US" dirty="0"/>
              <a:t>Stakeholders and methods of engagement</a:t>
            </a:r>
          </a:p>
          <a:p>
            <a:pPr marL="628650" lvl="1" indent="-171450">
              <a:buFont typeface="Arial" panose="020B0604020202020204" pitchFamily="34" charset="0"/>
              <a:buChar char="•"/>
            </a:pPr>
            <a:r>
              <a:rPr lang="en-US" dirty="0"/>
              <a:t>Specific project tasks, milestones, and timelines</a:t>
            </a:r>
          </a:p>
          <a:p>
            <a:pPr marL="171450" indent="-171450">
              <a:buFont typeface="Arial" panose="020B0604020202020204" pitchFamily="34" charset="0"/>
              <a:buChar char="•"/>
            </a:pPr>
            <a:r>
              <a:rPr lang="en-US" dirty="0"/>
              <a:t>The DEI Framework was utilized to inform all aspects of the Project Charter</a:t>
            </a:r>
          </a:p>
          <a:p>
            <a:pPr marL="171450" indent="-171450">
              <a:buFont typeface="Arial" panose="020B0604020202020204" pitchFamily="34" charset="0"/>
              <a:buChar char="•"/>
            </a:pPr>
            <a:r>
              <a:rPr lang="en-US" dirty="0"/>
              <a:t>KEY DECISION: The survey should help us determine how far away we are from the desired work climate at CCC. The means we needed to define an ideal state. </a:t>
            </a:r>
          </a:p>
        </p:txBody>
      </p:sp>
      <p:sp>
        <p:nvSpPr>
          <p:cNvPr id="4" name="Slide Number Placeholder 3"/>
          <p:cNvSpPr>
            <a:spLocks noGrp="1"/>
          </p:cNvSpPr>
          <p:nvPr>
            <p:ph type="sldNum" sz="quarter" idx="5"/>
          </p:nvPr>
        </p:nvSpPr>
        <p:spPr/>
        <p:txBody>
          <a:bodyPr/>
          <a:lstStyle/>
          <a:p>
            <a:fld id="{2C293AA2-51DE-4E32-B61D-99E5B29EC0FA}" type="slidenum">
              <a:rPr lang="en-US" smtClean="0"/>
              <a:t>6</a:t>
            </a:fld>
            <a:endParaRPr lang="en-US"/>
          </a:p>
        </p:txBody>
      </p:sp>
    </p:spTree>
    <p:extLst>
      <p:ext uri="{BB962C8B-B14F-4D97-AF65-F5344CB8AC3E}">
        <p14:creationId xmlns:p14="http://schemas.microsoft.com/office/powerpoint/2010/main" val="92381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Internal content was carefully reviewed to incorporate feedback already provided by our college community. </a:t>
            </a:r>
          </a:p>
          <a:p>
            <a:pPr marL="171450" indent="-171450">
              <a:buFont typeface="Arial" panose="020B0604020202020204" pitchFamily="34" charset="0"/>
              <a:buChar char="•"/>
            </a:pPr>
            <a:r>
              <a:rPr lang="en-US" dirty="0"/>
              <a:t>External content (literature review) was incorporated to understand best practices.</a:t>
            </a:r>
          </a:p>
          <a:p>
            <a:pPr marL="171450" indent="-171450">
              <a:buFont typeface="Arial" panose="020B0604020202020204" pitchFamily="34" charset="0"/>
              <a:buChar char="•"/>
            </a:pPr>
            <a:r>
              <a:rPr lang="en-US" dirty="0"/>
              <a:t>Repeating themes (like belonging) were consolidated and defined. </a:t>
            </a:r>
          </a:p>
          <a:p>
            <a:pPr marL="171450" indent="-171450">
              <a:buFont typeface="Arial" panose="020B0604020202020204" pitchFamily="34" charset="0"/>
              <a:buChar char="•"/>
            </a:pPr>
            <a:r>
              <a:rPr lang="en-US" dirty="0"/>
              <a:t>A visual representation of the climate elements was developed. (will show final version later)</a:t>
            </a:r>
          </a:p>
        </p:txBody>
      </p:sp>
      <p:sp>
        <p:nvSpPr>
          <p:cNvPr id="4" name="Slide Number Placeholder 3"/>
          <p:cNvSpPr>
            <a:spLocks noGrp="1"/>
          </p:cNvSpPr>
          <p:nvPr>
            <p:ph type="sldNum" sz="quarter" idx="5"/>
          </p:nvPr>
        </p:nvSpPr>
        <p:spPr/>
        <p:txBody>
          <a:bodyPr/>
          <a:lstStyle/>
          <a:p>
            <a:fld id="{2C293AA2-51DE-4E32-B61D-99E5B29EC0FA}" type="slidenum">
              <a:rPr lang="en-US" smtClean="0"/>
              <a:t>8</a:t>
            </a:fld>
            <a:endParaRPr lang="en-US"/>
          </a:p>
        </p:txBody>
      </p:sp>
    </p:spTree>
    <p:extLst>
      <p:ext uri="{BB962C8B-B14F-4D97-AF65-F5344CB8AC3E}">
        <p14:creationId xmlns:p14="http://schemas.microsoft.com/office/powerpoint/2010/main" val="137230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 of identity-based groups, hosting in-person sessions on each campus, and offering an online session were all part of the DEI lens applied. </a:t>
            </a:r>
          </a:p>
        </p:txBody>
      </p:sp>
      <p:sp>
        <p:nvSpPr>
          <p:cNvPr id="4" name="Slide Number Placeholder 3"/>
          <p:cNvSpPr>
            <a:spLocks noGrp="1"/>
          </p:cNvSpPr>
          <p:nvPr>
            <p:ph type="sldNum" sz="quarter" idx="5"/>
          </p:nvPr>
        </p:nvSpPr>
        <p:spPr/>
        <p:txBody>
          <a:bodyPr/>
          <a:lstStyle/>
          <a:p>
            <a:fld id="{2C293AA2-51DE-4E32-B61D-99E5B29EC0FA}" type="slidenum">
              <a:rPr lang="en-US" smtClean="0"/>
              <a:t>9</a:t>
            </a:fld>
            <a:endParaRPr lang="en-US"/>
          </a:p>
        </p:txBody>
      </p:sp>
    </p:spTree>
    <p:extLst>
      <p:ext uri="{BB962C8B-B14F-4D97-AF65-F5344CB8AC3E}">
        <p14:creationId xmlns:p14="http://schemas.microsoft.com/office/powerpoint/2010/main" val="97151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is final. Not looking for suggested changes at this time.</a:t>
            </a:r>
          </a:p>
          <a:p>
            <a:pPr marL="171450" indent="-171450">
              <a:buFont typeface="Arial" panose="020B0604020202020204" pitchFamily="34" charset="0"/>
              <a:buChar char="•"/>
            </a:pPr>
            <a:r>
              <a:rPr lang="en-US" dirty="0"/>
              <a:t>Each element (43 total) in the six broad categories have written definitions. </a:t>
            </a:r>
          </a:p>
          <a:p>
            <a:pPr marL="171450" indent="-171450">
              <a:buFont typeface="Arial" panose="020B0604020202020204" pitchFamily="34" charset="0"/>
              <a:buChar char="•"/>
            </a:pPr>
            <a:r>
              <a:rPr lang="en-US" dirty="0"/>
              <a:t>Many elements could fit into multiple categories. We assigned each element to the category we felt it was most strongly associated with (except Trust)</a:t>
            </a:r>
          </a:p>
          <a:p>
            <a:pPr marL="0" indent="0">
              <a:buFont typeface="Arial" panose="020B0604020202020204" pitchFamily="34" charset="0"/>
              <a:buNone/>
            </a:pPr>
            <a:r>
              <a:rPr lang="en-US" dirty="0"/>
              <a:t>--</a:t>
            </a:r>
          </a:p>
          <a:p>
            <a:pPr marL="171450" indent="-171450">
              <a:buFont typeface="Arial" panose="020B0604020202020204" pitchFamily="34" charset="0"/>
              <a:buChar char="•"/>
            </a:pPr>
            <a:r>
              <a:rPr lang="en-US" dirty="0"/>
              <a:t>Take a tour from the top left (Job Satisfaction) and go clockwise. Don’t mention every element, but talk about the category and touch on a few elements as examples. </a:t>
            </a:r>
          </a:p>
        </p:txBody>
      </p:sp>
      <p:sp>
        <p:nvSpPr>
          <p:cNvPr id="4" name="Slide Number Placeholder 3"/>
          <p:cNvSpPr>
            <a:spLocks noGrp="1"/>
          </p:cNvSpPr>
          <p:nvPr>
            <p:ph type="sldNum" sz="quarter" idx="5"/>
          </p:nvPr>
        </p:nvSpPr>
        <p:spPr/>
        <p:txBody>
          <a:bodyPr/>
          <a:lstStyle/>
          <a:p>
            <a:fld id="{2C293AA2-51DE-4E32-B61D-99E5B29EC0FA}" type="slidenum">
              <a:rPr lang="en-US" smtClean="0"/>
              <a:t>10</a:t>
            </a:fld>
            <a:endParaRPr lang="en-US"/>
          </a:p>
        </p:txBody>
      </p:sp>
    </p:spTree>
    <p:extLst>
      <p:ext uri="{BB962C8B-B14F-4D97-AF65-F5344CB8AC3E}">
        <p14:creationId xmlns:p14="http://schemas.microsoft.com/office/powerpoint/2010/main" val="200552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is Anonymity? This is when no one can tell who you are based on your response.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Because there is no way to ensure anonymity, at least some people will be identifiable in the dataset. This would affect people in smaller departments, those working on the Wilsonville and Harmony campuses, and those with minority identities disproportionately.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Because we cannot guarantee anonymity, and given these goals, your identity will be attached to your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is Confidentiality? When your response is protected from disclosure.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pre-populated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Raw results will only be viewable by CCC’s IR Director and the external consultants analyzing the written responses. (More on the consultants later.)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Raw responses will not be shared with any other person or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raw data will be deleted no later than 1 year after the survey closes.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focus becomes creating reports that minimize/eliminate the risk of identification. (More on this later)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2C293AA2-51DE-4E32-B61D-99E5B29EC0FA}" type="slidenum">
              <a:rPr lang="en-US" smtClean="0"/>
              <a:t>12</a:t>
            </a:fld>
            <a:endParaRPr lang="en-US"/>
          </a:p>
        </p:txBody>
      </p:sp>
    </p:spTree>
    <p:extLst>
      <p:ext uri="{BB962C8B-B14F-4D97-AF65-F5344CB8AC3E}">
        <p14:creationId xmlns:p14="http://schemas.microsoft.com/office/powerpoint/2010/main" val="153445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15C876-5C4E-40E9-930E-87F2330EA0FF}" type="datetime1">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5D451-FF7A-4AF7-971C-4345A7F94E1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87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AEC62-97D1-4002-9830-C8026395597D}" type="datetime1">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5D451-FF7A-4AF7-971C-4345A7F94E1C}" type="slidenum">
              <a:rPr lang="en-US" smtClean="0"/>
              <a:t>‹#›</a:t>
            </a:fld>
            <a:endParaRPr lang="en-US"/>
          </a:p>
        </p:txBody>
      </p:sp>
    </p:spTree>
    <p:extLst>
      <p:ext uri="{BB962C8B-B14F-4D97-AF65-F5344CB8AC3E}">
        <p14:creationId xmlns:p14="http://schemas.microsoft.com/office/powerpoint/2010/main" val="100855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12F3F-449C-4CDA-BEF1-3865F6BC7E54}" type="datetime1">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5D451-FF7A-4AF7-971C-4345A7F94E1C}" type="slidenum">
              <a:rPr lang="en-US" smtClean="0"/>
              <a:t>‹#›</a:t>
            </a:fld>
            <a:endParaRPr lang="en-US"/>
          </a:p>
        </p:txBody>
      </p:sp>
    </p:spTree>
    <p:extLst>
      <p:ext uri="{BB962C8B-B14F-4D97-AF65-F5344CB8AC3E}">
        <p14:creationId xmlns:p14="http://schemas.microsoft.com/office/powerpoint/2010/main" val="126125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6B731-13B9-4630-943D-110EEC04DE31}" type="datetime1">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5D451-FF7A-4AF7-971C-4345A7F94E1C}" type="slidenum">
              <a:rPr lang="en-US" smtClean="0"/>
              <a:t>‹#›</a:t>
            </a:fld>
            <a:endParaRPr lang="en-US"/>
          </a:p>
        </p:txBody>
      </p:sp>
    </p:spTree>
    <p:extLst>
      <p:ext uri="{BB962C8B-B14F-4D97-AF65-F5344CB8AC3E}">
        <p14:creationId xmlns:p14="http://schemas.microsoft.com/office/powerpoint/2010/main" val="22016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4E82B9-2A1D-4197-8236-7728AEF692AA}" type="datetime1">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5D451-FF7A-4AF7-971C-4345A7F94E1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7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20C283-317C-4AEF-928E-C3A45DBE58DF}" type="datetime1">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5D451-FF7A-4AF7-971C-4345A7F94E1C}" type="slidenum">
              <a:rPr lang="en-US" smtClean="0"/>
              <a:t>‹#›</a:t>
            </a:fld>
            <a:endParaRPr lang="en-US"/>
          </a:p>
        </p:txBody>
      </p:sp>
    </p:spTree>
    <p:extLst>
      <p:ext uri="{BB962C8B-B14F-4D97-AF65-F5344CB8AC3E}">
        <p14:creationId xmlns:p14="http://schemas.microsoft.com/office/powerpoint/2010/main" val="211406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596D76-593D-4E43-8BC5-39758C55F3AA}" type="datetime1">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5D451-FF7A-4AF7-971C-4345A7F94E1C}" type="slidenum">
              <a:rPr lang="en-US" smtClean="0"/>
              <a:t>‹#›</a:t>
            </a:fld>
            <a:endParaRPr lang="en-US"/>
          </a:p>
        </p:txBody>
      </p:sp>
    </p:spTree>
    <p:extLst>
      <p:ext uri="{BB962C8B-B14F-4D97-AF65-F5344CB8AC3E}">
        <p14:creationId xmlns:p14="http://schemas.microsoft.com/office/powerpoint/2010/main" val="2286464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033B31-034A-4712-BA16-17DD106AE21C}" type="datetime1">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5D451-FF7A-4AF7-971C-4345A7F94E1C}" type="slidenum">
              <a:rPr lang="en-US" smtClean="0"/>
              <a:t>‹#›</a:t>
            </a:fld>
            <a:endParaRPr lang="en-US"/>
          </a:p>
        </p:txBody>
      </p:sp>
    </p:spTree>
    <p:extLst>
      <p:ext uri="{BB962C8B-B14F-4D97-AF65-F5344CB8AC3E}">
        <p14:creationId xmlns:p14="http://schemas.microsoft.com/office/powerpoint/2010/main" val="43623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8477DD-D722-4DB7-A28A-1021A0B43E79}" type="datetime1">
              <a:rPr lang="en-US" smtClean="0"/>
              <a:t>3/28/2024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EB5D451-FF7A-4AF7-971C-4345A7F94E1C}" type="slidenum">
              <a:rPr lang="en-US" smtClean="0"/>
              <a:t>‹#›</a:t>
            </a:fld>
            <a:endParaRPr lang="en-US"/>
          </a:p>
        </p:txBody>
      </p:sp>
    </p:spTree>
    <p:extLst>
      <p:ext uri="{BB962C8B-B14F-4D97-AF65-F5344CB8AC3E}">
        <p14:creationId xmlns:p14="http://schemas.microsoft.com/office/powerpoint/2010/main" val="348710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555C324-6C13-44F0-B51F-F9082FC20753}" type="datetime1">
              <a:rPr lang="en-US" smtClean="0"/>
              <a:t>3/28/2024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B5D451-FF7A-4AF7-971C-4345A7F94E1C}" type="slidenum">
              <a:rPr lang="en-US" smtClean="0"/>
              <a:t>‹#›</a:t>
            </a:fld>
            <a:endParaRPr lang="en-US"/>
          </a:p>
        </p:txBody>
      </p:sp>
    </p:spTree>
    <p:extLst>
      <p:ext uri="{BB962C8B-B14F-4D97-AF65-F5344CB8AC3E}">
        <p14:creationId xmlns:p14="http://schemas.microsoft.com/office/powerpoint/2010/main" val="291764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8739CB-D522-4C9F-95F3-0F338D21CB1C}" type="datetime1">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5D451-FF7A-4AF7-971C-4345A7F94E1C}" type="slidenum">
              <a:rPr lang="en-US" smtClean="0"/>
              <a:t>‹#›</a:t>
            </a:fld>
            <a:endParaRPr lang="en-US"/>
          </a:p>
        </p:txBody>
      </p:sp>
    </p:spTree>
    <p:extLst>
      <p:ext uri="{BB962C8B-B14F-4D97-AF65-F5344CB8AC3E}">
        <p14:creationId xmlns:p14="http://schemas.microsoft.com/office/powerpoint/2010/main" val="113879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C9359AE-608E-4C49-8A55-82F86F15B793}" type="datetime1">
              <a:rPr lang="en-US" smtClean="0"/>
              <a:t>3/28/2024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EB5D451-FF7A-4AF7-971C-4345A7F94E1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649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EEB8-2B57-4E0B-8171-63D08A16E78F}"/>
              </a:ext>
            </a:extLst>
          </p:cNvPr>
          <p:cNvSpPr>
            <a:spLocks noGrp="1"/>
          </p:cNvSpPr>
          <p:nvPr>
            <p:ph type="ctrTitle"/>
          </p:nvPr>
        </p:nvSpPr>
        <p:spPr>
          <a:xfrm>
            <a:off x="1097280" y="758952"/>
            <a:ext cx="10697155" cy="3566160"/>
          </a:xfrm>
        </p:spPr>
        <p:txBody>
          <a:bodyPr>
            <a:normAutofit/>
          </a:bodyPr>
          <a:lstStyle/>
          <a:p>
            <a:r>
              <a:rPr lang="en-US" sz="7200" b="1" dirty="0">
                <a:solidFill>
                  <a:srgbClr val="C52033"/>
                </a:solidFill>
              </a:rPr>
              <a:t>CCC Climate Survey</a:t>
            </a:r>
          </a:p>
        </p:txBody>
      </p:sp>
      <p:sp>
        <p:nvSpPr>
          <p:cNvPr id="3" name="Subtitle 2">
            <a:extLst>
              <a:ext uri="{FF2B5EF4-FFF2-40B4-BE49-F238E27FC236}">
                <a16:creationId xmlns:a16="http://schemas.microsoft.com/office/drawing/2014/main" id="{5A206756-7C74-4C1E-973F-D3A8A6C37559}"/>
              </a:ext>
            </a:extLst>
          </p:cNvPr>
          <p:cNvSpPr>
            <a:spLocks noGrp="1"/>
          </p:cNvSpPr>
          <p:nvPr>
            <p:ph type="subTitle" idx="1"/>
          </p:nvPr>
        </p:nvSpPr>
        <p:spPr/>
        <p:txBody>
          <a:bodyPr/>
          <a:lstStyle/>
          <a:p>
            <a:r>
              <a:rPr lang="en-US" sz="1800" b="1" dirty="0"/>
              <a:t>Progress and next steps for the employee climate survey</a:t>
            </a:r>
          </a:p>
        </p:txBody>
      </p:sp>
      <p:pic>
        <p:nvPicPr>
          <p:cNvPr id="5" name="Picture 4">
            <a:extLst>
              <a:ext uri="{FF2B5EF4-FFF2-40B4-BE49-F238E27FC236}">
                <a16:creationId xmlns:a16="http://schemas.microsoft.com/office/drawing/2014/main" id="{0697E90D-7E21-44A4-A9BA-0E3253DE67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54865" y="5379314"/>
            <a:ext cx="2958355" cy="719734"/>
          </a:xfrm>
          <a:prstGeom prst="rect">
            <a:avLst/>
          </a:prstGeom>
        </p:spPr>
      </p:pic>
      <p:sp>
        <p:nvSpPr>
          <p:cNvPr id="6" name="Slide Number Placeholder 5">
            <a:extLst>
              <a:ext uri="{FF2B5EF4-FFF2-40B4-BE49-F238E27FC236}">
                <a16:creationId xmlns:a16="http://schemas.microsoft.com/office/drawing/2014/main" id="{A34EA397-D419-4235-9B89-EFABAD794800}"/>
              </a:ext>
            </a:extLst>
          </p:cNvPr>
          <p:cNvSpPr>
            <a:spLocks noGrp="1"/>
          </p:cNvSpPr>
          <p:nvPr>
            <p:ph type="sldNum" sz="quarter" idx="12"/>
          </p:nvPr>
        </p:nvSpPr>
        <p:spPr/>
        <p:txBody>
          <a:bodyPr/>
          <a:lstStyle/>
          <a:p>
            <a:fld id="{6EB5D451-FF7A-4AF7-971C-4345A7F94E1C}" type="slidenum">
              <a:rPr lang="en-US" smtClean="0"/>
              <a:t>1</a:t>
            </a:fld>
            <a:endParaRPr lang="en-US"/>
          </a:p>
        </p:txBody>
      </p:sp>
    </p:spTree>
    <p:extLst>
      <p:ext uri="{BB962C8B-B14F-4D97-AF65-F5344CB8AC3E}">
        <p14:creationId xmlns:p14="http://schemas.microsoft.com/office/powerpoint/2010/main" val="16268644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89D1AF-66E9-91BE-1C14-624E4ECDFAAD}"/>
              </a:ext>
            </a:extLst>
          </p:cNvPr>
          <p:cNvSpPr>
            <a:spLocks noGrp="1"/>
          </p:cNvSpPr>
          <p:nvPr>
            <p:ph type="sldNum" sz="quarter" idx="12"/>
          </p:nvPr>
        </p:nvSpPr>
        <p:spPr/>
        <p:txBody>
          <a:bodyPr/>
          <a:lstStyle/>
          <a:p>
            <a:fld id="{6EB5D451-FF7A-4AF7-971C-4345A7F94E1C}" type="slidenum">
              <a:rPr lang="en-US" smtClean="0"/>
              <a:t>10</a:t>
            </a:fld>
            <a:endParaRPr lang="en-US"/>
          </a:p>
        </p:txBody>
      </p:sp>
      <p:pic>
        <p:nvPicPr>
          <p:cNvPr id="8" name="Picture 7">
            <a:extLst>
              <a:ext uri="{FF2B5EF4-FFF2-40B4-BE49-F238E27FC236}">
                <a16:creationId xmlns:a16="http://schemas.microsoft.com/office/drawing/2014/main" id="{6F3DEB54-FCE6-56BF-7D92-CE1F2AC382A2}"/>
              </a:ext>
            </a:extLst>
          </p:cNvPr>
          <p:cNvPicPr>
            <a:picLocks noChangeAspect="1"/>
          </p:cNvPicPr>
          <p:nvPr/>
        </p:nvPicPr>
        <p:blipFill rotWithShape="1">
          <a:blip r:embed="rId3"/>
          <a:srcRect l="607" t="1955" r="1"/>
          <a:stretch/>
        </p:blipFill>
        <p:spPr>
          <a:xfrm>
            <a:off x="0" y="0"/>
            <a:ext cx="12180541"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87896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52CE-DA32-662F-D352-3B7DA75A67D8}"/>
              </a:ext>
            </a:extLst>
          </p:cNvPr>
          <p:cNvSpPr>
            <a:spLocks noGrp="1"/>
          </p:cNvSpPr>
          <p:nvPr>
            <p:ph type="title"/>
          </p:nvPr>
        </p:nvSpPr>
        <p:spPr/>
        <p:txBody>
          <a:bodyPr/>
          <a:lstStyle/>
          <a:p>
            <a:r>
              <a:rPr lang="en-US" dirty="0">
                <a:solidFill>
                  <a:srgbClr val="212C65"/>
                </a:solidFill>
              </a:rPr>
              <a:t>Survey Development</a:t>
            </a:r>
          </a:p>
        </p:txBody>
      </p:sp>
      <p:sp>
        <p:nvSpPr>
          <p:cNvPr id="3" name="Text Placeholder 2">
            <a:extLst>
              <a:ext uri="{FF2B5EF4-FFF2-40B4-BE49-F238E27FC236}">
                <a16:creationId xmlns:a16="http://schemas.microsoft.com/office/drawing/2014/main" id="{D01ADCF0-EB62-FD83-DBD6-EE0939A44EBD}"/>
              </a:ext>
            </a:extLst>
          </p:cNvPr>
          <p:cNvSpPr>
            <a:spLocks noGrp="1"/>
          </p:cNvSpPr>
          <p:nvPr>
            <p:ph type="body" idx="1"/>
          </p:nvPr>
        </p:nvSpPr>
        <p:spPr/>
        <p:txBody>
          <a:bodyPr/>
          <a:lstStyle/>
          <a:p>
            <a:r>
              <a:rPr lang="en-US" dirty="0"/>
              <a:t>Key decision points &amp; question development</a:t>
            </a:r>
          </a:p>
        </p:txBody>
      </p:sp>
      <p:sp>
        <p:nvSpPr>
          <p:cNvPr id="4" name="Slide Number Placeholder 3">
            <a:extLst>
              <a:ext uri="{FF2B5EF4-FFF2-40B4-BE49-F238E27FC236}">
                <a16:creationId xmlns:a16="http://schemas.microsoft.com/office/drawing/2014/main" id="{482C8D3D-628D-0BA6-A8D8-49ABAFCC0844}"/>
              </a:ext>
            </a:extLst>
          </p:cNvPr>
          <p:cNvSpPr>
            <a:spLocks noGrp="1"/>
          </p:cNvSpPr>
          <p:nvPr>
            <p:ph type="sldNum" sz="quarter" idx="12"/>
          </p:nvPr>
        </p:nvSpPr>
        <p:spPr/>
        <p:txBody>
          <a:bodyPr/>
          <a:lstStyle/>
          <a:p>
            <a:fld id="{6EB5D451-FF7A-4AF7-971C-4345A7F94E1C}" type="slidenum">
              <a:rPr lang="en-US" smtClean="0"/>
              <a:t>11</a:t>
            </a:fld>
            <a:endParaRPr lang="en-US"/>
          </a:p>
        </p:txBody>
      </p:sp>
    </p:spTree>
    <p:extLst>
      <p:ext uri="{BB962C8B-B14F-4D97-AF65-F5344CB8AC3E}">
        <p14:creationId xmlns:p14="http://schemas.microsoft.com/office/powerpoint/2010/main" val="10943370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8E25-D571-C8A7-FC2E-343A10A3D18A}"/>
              </a:ext>
            </a:extLst>
          </p:cNvPr>
          <p:cNvSpPr>
            <a:spLocks noGrp="1"/>
          </p:cNvSpPr>
          <p:nvPr>
            <p:ph type="title"/>
          </p:nvPr>
        </p:nvSpPr>
        <p:spPr/>
        <p:txBody>
          <a:bodyPr/>
          <a:lstStyle/>
          <a:p>
            <a:br>
              <a:rPr lang="en-US" dirty="0">
                <a:solidFill>
                  <a:srgbClr val="C52033"/>
                </a:solidFill>
              </a:rPr>
            </a:br>
            <a:r>
              <a:rPr lang="en-US" dirty="0">
                <a:solidFill>
                  <a:srgbClr val="C52033"/>
                </a:solidFill>
              </a:rPr>
              <a:t>Development: Is it Anonymous?</a:t>
            </a:r>
            <a:endParaRPr lang="en-US" dirty="0"/>
          </a:p>
        </p:txBody>
      </p:sp>
      <p:sp>
        <p:nvSpPr>
          <p:cNvPr id="3" name="Content Placeholder 2">
            <a:extLst>
              <a:ext uri="{FF2B5EF4-FFF2-40B4-BE49-F238E27FC236}">
                <a16:creationId xmlns:a16="http://schemas.microsoft.com/office/drawing/2014/main" id="{8DF498C1-2771-3F82-96E0-3D3948B9AEF5}"/>
              </a:ext>
            </a:extLst>
          </p:cNvPr>
          <p:cNvSpPr>
            <a:spLocks noGrp="1"/>
          </p:cNvSpPr>
          <p:nvPr>
            <p:ph idx="1"/>
          </p:nvPr>
        </p:nvSpPr>
        <p:spPr>
          <a:xfrm>
            <a:off x="1097280" y="1987297"/>
            <a:ext cx="10058400" cy="365126"/>
          </a:xfrm>
        </p:spPr>
        <p:txBody>
          <a:bodyPr>
            <a:normAutofit lnSpcReduction="10000"/>
          </a:bodyPr>
          <a:lstStyle/>
          <a:p>
            <a:pPr algn="ctr"/>
            <a:r>
              <a:rPr lang="en-US" b="1" dirty="0"/>
              <a:t>There is no practical way to ensure complete anonymity for everyone.</a:t>
            </a:r>
          </a:p>
          <a:p>
            <a:endParaRPr lang="en-US" dirty="0"/>
          </a:p>
          <a:p>
            <a:endParaRPr lang="en-US" dirty="0"/>
          </a:p>
        </p:txBody>
      </p:sp>
      <p:sp>
        <p:nvSpPr>
          <p:cNvPr id="4" name="Slide Number Placeholder 3">
            <a:extLst>
              <a:ext uri="{FF2B5EF4-FFF2-40B4-BE49-F238E27FC236}">
                <a16:creationId xmlns:a16="http://schemas.microsoft.com/office/drawing/2014/main" id="{6489D1AF-66E9-91BE-1C14-624E4ECDFAAD}"/>
              </a:ext>
            </a:extLst>
          </p:cNvPr>
          <p:cNvSpPr>
            <a:spLocks noGrp="1"/>
          </p:cNvSpPr>
          <p:nvPr>
            <p:ph type="sldNum" sz="quarter" idx="12"/>
          </p:nvPr>
        </p:nvSpPr>
        <p:spPr/>
        <p:txBody>
          <a:bodyPr/>
          <a:lstStyle/>
          <a:p>
            <a:fld id="{6EB5D451-FF7A-4AF7-971C-4345A7F94E1C}" type="slidenum">
              <a:rPr lang="en-US" smtClean="0"/>
              <a:t>12</a:t>
            </a:fld>
            <a:endParaRPr lang="en-US"/>
          </a:p>
        </p:txBody>
      </p:sp>
      <p:graphicFrame>
        <p:nvGraphicFramePr>
          <p:cNvPr id="10" name="Table 9">
            <a:extLst>
              <a:ext uri="{FF2B5EF4-FFF2-40B4-BE49-F238E27FC236}">
                <a16:creationId xmlns:a16="http://schemas.microsoft.com/office/drawing/2014/main" id="{959FD463-27B7-AC16-5243-84D466A48A15}"/>
              </a:ext>
            </a:extLst>
          </p:cNvPr>
          <p:cNvGraphicFramePr>
            <a:graphicFrameLocks noGrp="1"/>
          </p:cNvGraphicFramePr>
          <p:nvPr>
            <p:extLst>
              <p:ext uri="{D42A27DB-BD31-4B8C-83A1-F6EECF244321}">
                <p14:modId xmlns:p14="http://schemas.microsoft.com/office/powerpoint/2010/main" val="2437853491"/>
              </p:ext>
            </p:extLst>
          </p:nvPr>
        </p:nvGraphicFramePr>
        <p:xfrm>
          <a:off x="1361616" y="3180262"/>
          <a:ext cx="4332224" cy="2010990"/>
        </p:xfrm>
        <a:graphic>
          <a:graphicData uri="http://schemas.openxmlformats.org/drawingml/2006/table">
            <a:tbl>
              <a:tblPr firstRow="1" bandRow="1">
                <a:tableStyleId>{5C22544A-7EE6-4342-B048-85BDC9FD1C3A}</a:tableStyleId>
              </a:tblPr>
              <a:tblGrid>
                <a:gridCol w="4332224">
                  <a:extLst>
                    <a:ext uri="{9D8B030D-6E8A-4147-A177-3AD203B41FA5}">
                      <a16:colId xmlns:a16="http://schemas.microsoft.com/office/drawing/2014/main" val="2019580413"/>
                    </a:ext>
                  </a:extLst>
                </a:gridCol>
              </a:tblGrid>
              <a:tr h="370840">
                <a:tc>
                  <a:txBody>
                    <a:bodyPr/>
                    <a:lstStyle/>
                    <a:p>
                      <a:pPr algn="ctr"/>
                      <a:r>
                        <a:rPr lang="en-US" dirty="0">
                          <a:solidFill>
                            <a:schemeClr val="tx1"/>
                          </a:solidFill>
                        </a:rPr>
                        <a:t>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9716180"/>
                  </a:ext>
                </a:extLst>
              </a:tr>
              <a:tr h="459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Maximize accuracy in survey dataset.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9525862"/>
                  </a:ext>
                </a:extLst>
              </a:tr>
              <a:tr h="390144">
                <a:tc>
                  <a:txBody>
                    <a:bodyPr/>
                    <a:lstStyle/>
                    <a:p>
                      <a:pPr algn="ctr"/>
                      <a:r>
                        <a:rPr lang="en-US" dirty="0"/>
                        <a:t>Minimize response burden.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3645410"/>
                  </a:ext>
                </a:extLst>
              </a:tr>
              <a:tr h="370840">
                <a:tc>
                  <a:txBody>
                    <a:bodyPr/>
                    <a:lstStyle/>
                    <a:p>
                      <a:pPr algn="ctr"/>
                      <a:r>
                        <a:rPr lang="en-US" dirty="0"/>
                        <a:t>Maximize ability to report on small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6275358"/>
                  </a:ext>
                </a:extLst>
              </a:tr>
              <a:tr h="419771">
                <a:tc>
                  <a:txBody>
                    <a:bodyPr/>
                    <a:lstStyle/>
                    <a:p>
                      <a:pPr algn="ctr"/>
                      <a:r>
                        <a:rPr lang="en-US" dirty="0"/>
                        <a:t>Ensure ability for essential disaggregation.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654181"/>
                  </a:ext>
                </a:extLst>
              </a:tr>
            </a:tbl>
          </a:graphicData>
        </a:graphic>
      </p:graphicFrame>
      <p:graphicFrame>
        <p:nvGraphicFramePr>
          <p:cNvPr id="16" name="Table 15">
            <a:extLst>
              <a:ext uri="{FF2B5EF4-FFF2-40B4-BE49-F238E27FC236}">
                <a16:creationId xmlns:a16="http://schemas.microsoft.com/office/drawing/2014/main" id="{DC86C77E-4C47-CF6A-93CC-A55DD1727280}"/>
              </a:ext>
            </a:extLst>
          </p:cNvPr>
          <p:cNvGraphicFramePr>
            <a:graphicFrameLocks noGrp="1"/>
          </p:cNvGraphicFramePr>
          <p:nvPr>
            <p:extLst>
              <p:ext uri="{D42A27DB-BD31-4B8C-83A1-F6EECF244321}">
                <p14:modId xmlns:p14="http://schemas.microsoft.com/office/powerpoint/2010/main" val="1096017605"/>
              </p:ext>
            </p:extLst>
          </p:nvPr>
        </p:nvGraphicFramePr>
        <p:xfrm>
          <a:off x="6890920" y="2717637"/>
          <a:ext cx="4064000" cy="29362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298727951"/>
                    </a:ext>
                  </a:extLst>
                </a:gridCol>
                <a:gridCol w="2032000">
                  <a:extLst>
                    <a:ext uri="{9D8B030D-6E8A-4147-A177-3AD203B41FA5}">
                      <a16:colId xmlns:a16="http://schemas.microsoft.com/office/drawing/2014/main" val="2420542085"/>
                    </a:ext>
                  </a:extLst>
                </a:gridCol>
              </a:tblGrid>
              <a:tr h="370840">
                <a:tc gridSpan="2">
                  <a:txBody>
                    <a:bodyPr/>
                    <a:lstStyle/>
                    <a:p>
                      <a:pPr algn="ctr"/>
                      <a:r>
                        <a:rPr lang="en-US" dirty="0">
                          <a:solidFill>
                            <a:schemeClr val="tx1"/>
                          </a:solidFill>
                        </a:rPr>
                        <a:t>Pre-populated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2910071987"/>
                  </a:ext>
                </a:extLst>
              </a:tr>
              <a:tr h="370840">
                <a:tc>
                  <a:txBody>
                    <a:bodyPr/>
                    <a:lstStyle/>
                    <a:p>
                      <a:pPr algn="ctr"/>
                      <a:r>
                        <a:rPr lang="en-US" dirty="0"/>
                        <a:t>Division &amp; Department</a:t>
                      </a: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Primary Position Classification</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18769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Name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Supervisor</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Name of Supervisor’s Supervisor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58452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Supervisor Indicator</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Budget Originator Indicator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52965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Age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Length of Tenure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7183900"/>
                  </a:ext>
                </a:extLst>
              </a:tr>
            </a:tbl>
          </a:graphicData>
        </a:graphic>
      </p:graphicFrame>
      <p:sp>
        <p:nvSpPr>
          <p:cNvPr id="17" name="TextBox 16">
            <a:extLst>
              <a:ext uri="{FF2B5EF4-FFF2-40B4-BE49-F238E27FC236}">
                <a16:creationId xmlns:a16="http://schemas.microsoft.com/office/drawing/2014/main" id="{3CB5FE3F-261F-5E9F-D728-FF8136E4CFC4}"/>
              </a:ext>
            </a:extLst>
          </p:cNvPr>
          <p:cNvSpPr txBox="1"/>
          <p:nvPr/>
        </p:nvSpPr>
        <p:spPr>
          <a:xfrm>
            <a:off x="6795184" y="5660056"/>
            <a:ext cx="4193327" cy="307777"/>
          </a:xfrm>
          <a:prstGeom prst="rect">
            <a:avLst/>
          </a:prstGeom>
          <a:noFill/>
        </p:spPr>
        <p:txBody>
          <a:bodyPr wrap="none" rtlCol="0">
            <a:spAutoFit/>
          </a:bodyPr>
          <a:lstStyle/>
          <a:p>
            <a:r>
              <a:rPr lang="en-US" sz="1400" b="1" i="1" dirty="0"/>
              <a:t>Note</a:t>
            </a:r>
            <a:r>
              <a:rPr lang="en-US" sz="1400" i="1" dirty="0"/>
              <a:t>. More fields may be added to assist with analysis.</a:t>
            </a:r>
          </a:p>
        </p:txBody>
      </p:sp>
    </p:spTree>
    <p:extLst>
      <p:ext uri="{BB962C8B-B14F-4D97-AF65-F5344CB8AC3E}">
        <p14:creationId xmlns:p14="http://schemas.microsoft.com/office/powerpoint/2010/main" val="3967492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8E25-D571-C8A7-FC2E-343A10A3D18A}"/>
              </a:ext>
            </a:extLst>
          </p:cNvPr>
          <p:cNvSpPr>
            <a:spLocks noGrp="1"/>
          </p:cNvSpPr>
          <p:nvPr>
            <p:ph type="title"/>
          </p:nvPr>
        </p:nvSpPr>
        <p:spPr/>
        <p:txBody>
          <a:bodyPr/>
          <a:lstStyle/>
          <a:p>
            <a:br>
              <a:rPr lang="en-US" dirty="0">
                <a:solidFill>
                  <a:srgbClr val="C52033"/>
                </a:solidFill>
              </a:rPr>
            </a:br>
            <a:r>
              <a:rPr lang="en-US" dirty="0">
                <a:solidFill>
                  <a:srgbClr val="C52033"/>
                </a:solidFill>
              </a:rPr>
              <a:t>Development: Question Development</a:t>
            </a:r>
            <a:endParaRPr lang="en-US" dirty="0"/>
          </a:p>
        </p:txBody>
      </p:sp>
      <p:sp>
        <p:nvSpPr>
          <p:cNvPr id="4" name="Slide Number Placeholder 3">
            <a:extLst>
              <a:ext uri="{FF2B5EF4-FFF2-40B4-BE49-F238E27FC236}">
                <a16:creationId xmlns:a16="http://schemas.microsoft.com/office/drawing/2014/main" id="{6489D1AF-66E9-91BE-1C14-624E4ECDFAAD}"/>
              </a:ext>
            </a:extLst>
          </p:cNvPr>
          <p:cNvSpPr>
            <a:spLocks noGrp="1"/>
          </p:cNvSpPr>
          <p:nvPr>
            <p:ph type="sldNum" sz="quarter" idx="12"/>
          </p:nvPr>
        </p:nvSpPr>
        <p:spPr/>
        <p:txBody>
          <a:bodyPr/>
          <a:lstStyle/>
          <a:p>
            <a:fld id="{6EB5D451-FF7A-4AF7-971C-4345A7F94E1C}" type="slidenum">
              <a:rPr lang="en-US" smtClean="0"/>
              <a:t>13</a:t>
            </a:fld>
            <a:endParaRPr lang="en-US"/>
          </a:p>
        </p:txBody>
      </p:sp>
      <p:graphicFrame>
        <p:nvGraphicFramePr>
          <p:cNvPr id="8" name="Content Placeholder 7">
            <a:extLst>
              <a:ext uri="{FF2B5EF4-FFF2-40B4-BE49-F238E27FC236}">
                <a16:creationId xmlns:a16="http://schemas.microsoft.com/office/drawing/2014/main" id="{AF38651F-92A6-77B3-72F4-630FB36A4237}"/>
              </a:ext>
            </a:extLst>
          </p:cNvPr>
          <p:cNvGraphicFramePr>
            <a:graphicFrameLocks noGrp="1"/>
          </p:cNvGraphicFramePr>
          <p:nvPr>
            <p:ph idx="1"/>
            <p:extLst>
              <p:ext uri="{D42A27DB-BD31-4B8C-83A1-F6EECF244321}">
                <p14:modId xmlns:p14="http://schemas.microsoft.com/office/powerpoint/2010/main" val="2508536808"/>
              </p:ext>
            </p:extLst>
          </p:nvPr>
        </p:nvGraphicFramePr>
        <p:xfrm>
          <a:off x="1683025" y="1868557"/>
          <a:ext cx="9316279" cy="4013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1D6A456-13EB-0127-F245-9CC4DF220F36}"/>
              </a:ext>
            </a:extLst>
          </p:cNvPr>
          <p:cNvSpPr txBox="1"/>
          <p:nvPr/>
        </p:nvSpPr>
        <p:spPr>
          <a:xfrm>
            <a:off x="3291482" y="5918362"/>
            <a:ext cx="5609036" cy="369332"/>
          </a:xfrm>
          <a:prstGeom prst="rect">
            <a:avLst/>
          </a:prstGeom>
          <a:noFill/>
        </p:spPr>
        <p:txBody>
          <a:bodyPr wrap="none" rtlCol="0">
            <a:spAutoFit/>
          </a:bodyPr>
          <a:lstStyle/>
          <a:p>
            <a:r>
              <a:rPr lang="en-US" i="1" dirty="0"/>
              <a:t>Response Scale: Completely Disagree </a:t>
            </a:r>
            <a:r>
              <a:rPr lang="en-US" i="1" dirty="0">
                <a:sym typeface="Wingdings" panose="05000000000000000000" pitchFamily="2" charset="2"/>
              </a:rPr>
              <a:t> Completely Agree</a:t>
            </a:r>
            <a:endParaRPr lang="en-US" i="1" dirty="0"/>
          </a:p>
        </p:txBody>
      </p:sp>
    </p:spTree>
    <p:extLst>
      <p:ext uri="{BB962C8B-B14F-4D97-AF65-F5344CB8AC3E}">
        <p14:creationId xmlns:p14="http://schemas.microsoft.com/office/powerpoint/2010/main" val="20594173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52CE-DA32-662F-D352-3B7DA75A67D8}"/>
              </a:ext>
            </a:extLst>
          </p:cNvPr>
          <p:cNvSpPr>
            <a:spLocks noGrp="1"/>
          </p:cNvSpPr>
          <p:nvPr>
            <p:ph type="title"/>
          </p:nvPr>
        </p:nvSpPr>
        <p:spPr/>
        <p:txBody>
          <a:bodyPr/>
          <a:lstStyle/>
          <a:p>
            <a:r>
              <a:rPr lang="en-US" dirty="0">
                <a:solidFill>
                  <a:srgbClr val="212C65"/>
                </a:solidFill>
              </a:rPr>
              <a:t>Survey Launch</a:t>
            </a:r>
          </a:p>
        </p:txBody>
      </p:sp>
      <p:sp>
        <p:nvSpPr>
          <p:cNvPr id="3" name="Text Placeholder 2">
            <a:extLst>
              <a:ext uri="{FF2B5EF4-FFF2-40B4-BE49-F238E27FC236}">
                <a16:creationId xmlns:a16="http://schemas.microsoft.com/office/drawing/2014/main" id="{D01ADCF0-EB62-FD83-DBD6-EE0939A44EBD}"/>
              </a:ext>
            </a:extLst>
          </p:cNvPr>
          <p:cNvSpPr>
            <a:spLocks noGrp="1"/>
          </p:cNvSpPr>
          <p:nvPr>
            <p:ph type="body" idx="1"/>
          </p:nvPr>
        </p:nvSpPr>
        <p:spPr/>
        <p:txBody>
          <a:bodyPr/>
          <a:lstStyle/>
          <a:p>
            <a:r>
              <a:rPr lang="en-US" dirty="0"/>
              <a:t>Preparations &amp; what to expect</a:t>
            </a:r>
          </a:p>
        </p:txBody>
      </p:sp>
      <p:sp>
        <p:nvSpPr>
          <p:cNvPr id="4" name="Slide Number Placeholder 3">
            <a:extLst>
              <a:ext uri="{FF2B5EF4-FFF2-40B4-BE49-F238E27FC236}">
                <a16:creationId xmlns:a16="http://schemas.microsoft.com/office/drawing/2014/main" id="{482C8D3D-628D-0BA6-A8D8-49ABAFCC0844}"/>
              </a:ext>
            </a:extLst>
          </p:cNvPr>
          <p:cNvSpPr>
            <a:spLocks noGrp="1"/>
          </p:cNvSpPr>
          <p:nvPr>
            <p:ph type="sldNum" sz="quarter" idx="12"/>
          </p:nvPr>
        </p:nvSpPr>
        <p:spPr/>
        <p:txBody>
          <a:bodyPr/>
          <a:lstStyle/>
          <a:p>
            <a:fld id="{6EB5D451-FF7A-4AF7-971C-4345A7F94E1C}" type="slidenum">
              <a:rPr lang="en-US" smtClean="0"/>
              <a:t>14</a:t>
            </a:fld>
            <a:endParaRPr lang="en-US"/>
          </a:p>
        </p:txBody>
      </p:sp>
    </p:spTree>
    <p:extLst>
      <p:ext uri="{BB962C8B-B14F-4D97-AF65-F5344CB8AC3E}">
        <p14:creationId xmlns:p14="http://schemas.microsoft.com/office/powerpoint/2010/main" val="395374069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8E25-D571-C8A7-FC2E-343A10A3D18A}"/>
              </a:ext>
            </a:extLst>
          </p:cNvPr>
          <p:cNvSpPr>
            <a:spLocks noGrp="1"/>
          </p:cNvSpPr>
          <p:nvPr>
            <p:ph type="title"/>
          </p:nvPr>
        </p:nvSpPr>
        <p:spPr/>
        <p:txBody>
          <a:bodyPr/>
          <a:lstStyle/>
          <a:p>
            <a:r>
              <a:rPr lang="en-US" dirty="0">
                <a:solidFill>
                  <a:srgbClr val="C52033"/>
                </a:solidFill>
              </a:rPr>
              <a:t>Survey Launch: Fall 2024 Inservice</a:t>
            </a:r>
            <a:endParaRPr lang="en-US" dirty="0"/>
          </a:p>
        </p:txBody>
      </p:sp>
      <p:sp>
        <p:nvSpPr>
          <p:cNvPr id="4" name="Slide Number Placeholder 3">
            <a:extLst>
              <a:ext uri="{FF2B5EF4-FFF2-40B4-BE49-F238E27FC236}">
                <a16:creationId xmlns:a16="http://schemas.microsoft.com/office/drawing/2014/main" id="{6489D1AF-66E9-91BE-1C14-624E4ECDFAAD}"/>
              </a:ext>
            </a:extLst>
          </p:cNvPr>
          <p:cNvSpPr>
            <a:spLocks noGrp="1"/>
          </p:cNvSpPr>
          <p:nvPr>
            <p:ph type="sldNum" sz="quarter" idx="12"/>
          </p:nvPr>
        </p:nvSpPr>
        <p:spPr/>
        <p:txBody>
          <a:bodyPr/>
          <a:lstStyle/>
          <a:p>
            <a:fld id="{6EB5D451-FF7A-4AF7-971C-4345A7F94E1C}" type="slidenum">
              <a:rPr lang="en-US" smtClean="0"/>
              <a:t>15</a:t>
            </a:fld>
            <a:endParaRPr lang="en-US"/>
          </a:p>
        </p:txBody>
      </p:sp>
      <p:graphicFrame>
        <p:nvGraphicFramePr>
          <p:cNvPr id="5" name="Diagram 4">
            <a:extLst>
              <a:ext uri="{FF2B5EF4-FFF2-40B4-BE49-F238E27FC236}">
                <a16:creationId xmlns:a16="http://schemas.microsoft.com/office/drawing/2014/main" id="{233C9A3F-603F-9D59-0C0F-3606B29F6042}"/>
              </a:ext>
            </a:extLst>
          </p:cNvPr>
          <p:cNvGraphicFramePr/>
          <p:nvPr>
            <p:extLst>
              <p:ext uri="{D42A27DB-BD31-4B8C-83A1-F6EECF244321}">
                <p14:modId xmlns:p14="http://schemas.microsoft.com/office/powerpoint/2010/main" val="1912492780"/>
              </p:ext>
            </p:extLst>
          </p:nvPr>
        </p:nvGraphicFramePr>
        <p:xfrm>
          <a:off x="1970156" y="2067341"/>
          <a:ext cx="8251687" cy="359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105198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8E25-D571-C8A7-FC2E-343A10A3D18A}"/>
              </a:ext>
            </a:extLst>
          </p:cNvPr>
          <p:cNvSpPr>
            <a:spLocks noGrp="1"/>
          </p:cNvSpPr>
          <p:nvPr>
            <p:ph type="title"/>
          </p:nvPr>
        </p:nvSpPr>
        <p:spPr/>
        <p:txBody>
          <a:bodyPr/>
          <a:lstStyle/>
          <a:p>
            <a:r>
              <a:rPr lang="en-US" dirty="0">
                <a:solidFill>
                  <a:srgbClr val="C52033"/>
                </a:solidFill>
              </a:rPr>
              <a:t>Survey Launch: Response Rate Goal</a:t>
            </a:r>
            <a:endParaRPr lang="en-US" dirty="0"/>
          </a:p>
        </p:txBody>
      </p:sp>
      <p:sp>
        <p:nvSpPr>
          <p:cNvPr id="3" name="Content Placeholder 2">
            <a:extLst>
              <a:ext uri="{FF2B5EF4-FFF2-40B4-BE49-F238E27FC236}">
                <a16:creationId xmlns:a16="http://schemas.microsoft.com/office/drawing/2014/main" id="{8DF498C1-2771-3F82-96E0-3D3948B9AEF5}"/>
              </a:ext>
            </a:extLst>
          </p:cNvPr>
          <p:cNvSpPr>
            <a:spLocks noGrp="1"/>
          </p:cNvSpPr>
          <p:nvPr>
            <p:ph idx="1"/>
          </p:nvPr>
        </p:nvSpPr>
        <p:spPr>
          <a:xfrm>
            <a:off x="1097280" y="1845734"/>
            <a:ext cx="10058400" cy="1863238"/>
          </a:xfrm>
        </p:spPr>
        <p:txBody>
          <a:bodyPr>
            <a:normAutofit fontScale="92500" lnSpcReduction="20000"/>
          </a:bodyPr>
          <a:lstStyle/>
          <a:p>
            <a:pPr algn="ctr"/>
            <a:r>
              <a:rPr lang="en-US" b="1" dirty="0"/>
              <a:t>But, like, do I </a:t>
            </a:r>
            <a:r>
              <a:rPr lang="en-US" b="1" u="sng" dirty="0"/>
              <a:t>HAVE</a:t>
            </a:r>
            <a:r>
              <a:rPr lang="en-US" b="1" dirty="0"/>
              <a:t> to take the survey? Can’t other people just do it? </a:t>
            </a:r>
          </a:p>
          <a:p>
            <a:pPr algn="ctr"/>
            <a:endParaRPr lang="en-US" sz="1300" b="1" dirty="0"/>
          </a:p>
          <a:p>
            <a:pPr algn="ctr"/>
            <a:r>
              <a:rPr lang="en-US" b="1" dirty="0"/>
              <a:t>The more individuals that complete the survey:</a:t>
            </a:r>
          </a:p>
          <a:p>
            <a:pPr algn="ctr"/>
            <a:r>
              <a:rPr lang="en-US" b="1" dirty="0">
                <a:sym typeface="Wingdings" panose="05000000000000000000" pitchFamily="2" charset="2"/>
              </a:rPr>
              <a:t> </a:t>
            </a:r>
            <a:r>
              <a:rPr lang="en-US" b="1" dirty="0"/>
              <a:t>the more </a:t>
            </a:r>
            <a:r>
              <a:rPr lang="en-US" b="1" u="sng" dirty="0"/>
              <a:t>precise</a:t>
            </a:r>
            <a:r>
              <a:rPr lang="en-US" b="1" dirty="0"/>
              <a:t> the results</a:t>
            </a:r>
          </a:p>
          <a:p>
            <a:pPr algn="ctr"/>
            <a:r>
              <a:rPr lang="en-US" b="1" dirty="0">
                <a:sym typeface="Wingdings" panose="05000000000000000000" pitchFamily="2" charset="2"/>
              </a:rPr>
              <a:t> the greater the ability to detect group </a:t>
            </a:r>
            <a:r>
              <a:rPr lang="en-US" b="1" u="sng" dirty="0">
                <a:sym typeface="Wingdings" panose="05000000000000000000" pitchFamily="2" charset="2"/>
              </a:rPr>
              <a:t>differences</a:t>
            </a:r>
            <a:endParaRPr lang="en-US" b="1" u="sng" dirty="0"/>
          </a:p>
        </p:txBody>
      </p:sp>
      <p:sp>
        <p:nvSpPr>
          <p:cNvPr id="4" name="Slide Number Placeholder 3">
            <a:extLst>
              <a:ext uri="{FF2B5EF4-FFF2-40B4-BE49-F238E27FC236}">
                <a16:creationId xmlns:a16="http://schemas.microsoft.com/office/drawing/2014/main" id="{6489D1AF-66E9-91BE-1C14-624E4ECDFAAD}"/>
              </a:ext>
            </a:extLst>
          </p:cNvPr>
          <p:cNvSpPr>
            <a:spLocks noGrp="1"/>
          </p:cNvSpPr>
          <p:nvPr>
            <p:ph type="sldNum" sz="quarter" idx="12"/>
          </p:nvPr>
        </p:nvSpPr>
        <p:spPr/>
        <p:txBody>
          <a:bodyPr/>
          <a:lstStyle/>
          <a:p>
            <a:fld id="{6EB5D451-FF7A-4AF7-971C-4345A7F94E1C}" type="slidenum">
              <a:rPr lang="en-US" smtClean="0"/>
              <a:t>16</a:t>
            </a:fld>
            <a:endParaRPr lang="en-US"/>
          </a:p>
        </p:txBody>
      </p:sp>
      <p:sp>
        <p:nvSpPr>
          <p:cNvPr id="9" name="Rectangle 8">
            <a:extLst>
              <a:ext uri="{FF2B5EF4-FFF2-40B4-BE49-F238E27FC236}">
                <a16:creationId xmlns:a16="http://schemas.microsoft.com/office/drawing/2014/main" id="{83D3C6B7-1EE2-D798-35B0-DFBC3554C528}"/>
              </a:ext>
            </a:extLst>
          </p:cNvPr>
          <p:cNvSpPr/>
          <p:nvPr/>
        </p:nvSpPr>
        <p:spPr>
          <a:xfrm>
            <a:off x="9048108" y="4073701"/>
            <a:ext cx="1674688" cy="1551397"/>
          </a:xfrm>
          <a:prstGeom prst="rect">
            <a:avLst/>
          </a:prstGeom>
          <a:solidFill>
            <a:srgbClr val="C520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NUMBER OF RESPONSES NEEDED</a:t>
            </a:r>
          </a:p>
        </p:txBody>
      </p:sp>
      <p:sp>
        <p:nvSpPr>
          <p:cNvPr id="10" name="Plus Sign 9">
            <a:extLst>
              <a:ext uri="{FF2B5EF4-FFF2-40B4-BE49-F238E27FC236}">
                <a16:creationId xmlns:a16="http://schemas.microsoft.com/office/drawing/2014/main" id="{6BFFFC4B-78CF-D431-31F1-264A6845AAB2}"/>
              </a:ext>
            </a:extLst>
          </p:cNvPr>
          <p:cNvSpPr/>
          <p:nvPr/>
        </p:nvSpPr>
        <p:spPr>
          <a:xfrm>
            <a:off x="3091952" y="4655454"/>
            <a:ext cx="369870" cy="367301"/>
          </a:xfrm>
          <a:prstGeom prst="mathPlus">
            <a:avLst/>
          </a:prstGeom>
          <a:solidFill>
            <a:srgbClr val="212C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Sign 10">
            <a:extLst>
              <a:ext uri="{FF2B5EF4-FFF2-40B4-BE49-F238E27FC236}">
                <a16:creationId xmlns:a16="http://schemas.microsoft.com/office/drawing/2014/main" id="{84DA7DDC-37CD-8E19-AD6B-B2992FE1222D}"/>
              </a:ext>
            </a:extLst>
          </p:cNvPr>
          <p:cNvSpPr/>
          <p:nvPr/>
        </p:nvSpPr>
        <p:spPr>
          <a:xfrm>
            <a:off x="5536063" y="4655454"/>
            <a:ext cx="369870" cy="367301"/>
          </a:xfrm>
          <a:prstGeom prst="mathPlus">
            <a:avLst/>
          </a:prstGeom>
          <a:solidFill>
            <a:srgbClr val="212C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quals 12">
            <a:extLst>
              <a:ext uri="{FF2B5EF4-FFF2-40B4-BE49-F238E27FC236}">
                <a16:creationId xmlns:a16="http://schemas.microsoft.com/office/drawing/2014/main" id="{C4F36E78-47BA-D3EF-B278-026DFBBBA508}"/>
              </a:ext>
            </a:extLst>
          </p:cNvPr>
          <p:cNvSpPr/>
          <p:nvPr/>
        </p:nvSpPr>
        <p:spPr>
          <a:xfrm>
            <a:off x="8167955" y="4665748"/>
            <a:ext cx="428096" cy="346712"/>
          </a:xfrm>
          <a:prstGeom prst="mathEqual">
            <a:avLst/>
          </a:prstGeom>
          <a:solidFill>
            <a:srgbClr val="212C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Folded Corner 17">
            <a:extLst>
              <a:ext uri="{FF2B5EF4-FFF2-40B4-BE49-F238E27FC236}">
                <a16:creationId xmlns:a16="http://schemas.microsoft.com/office/drawing/2014/main" id="{61E76ED1-A2F1-25BF-E46E-4401CC6F71A4}"/>
              </a:ext>
            </a:extLst>
          </p:cNvPr>
          <p:cNvSpPr/>
          <p:nvPr/>
        </p:nvSpPr>
        <p:spPr>
          <a:xfrm rot="20739549">
            <a:off x="9443259" y="5373382"/>
            <a:ext cx="914396" cy="832207"/>
          </a:xfrm>
          <a:prstGeom prst="foldedCorner">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650</a:t>
            </a:r>
          </a:p>
        </p:txBody>
      </p:sp>
      <p:sp>
        <p:nvSpPr>
          <p:cNvPr id="19" name="Rectangle 18">
            <a:extLst>
              <a:ext uri="{FF2B5EF4-FFF2-40B4-BE49-F238E27FC236}">
                <a16:creationId xmlns:a16="http://schemas.microsoft.com/office/drawing/2014/main" id="{5EE7C936-C64D-7788-37EC-E13E653089F2}"/>
              </a:ext>
            </a:extLst>
          </p:cNvPr>
          <p:cNvSpPr/>
          <p:nvPr/>
        </p:nvSpPr>
        <p:spPr>
          <a:xfrm>
            <a:off x="1176618" y="4073701"/>
            <a:ext cx="1674688" cy="1551397"/>
          </a:xfrm>
          <a:prstGeom prst="rect">
            <a:avLst/>
          </a:prstGeom>
          <a:solidFill>
            <a:srgbClr val="212C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SIZE OF POPULATION</a:t>
            </a:r>
          </a:p>
        </p:txBody>
      </p:sp>
      <p:sp>
        <p:nvSpPr>
          <p:cNvPr id="20" name="Rectangle 19">
            <a:extLst>
              <a:ext uri="{FF2B5EF4-FFF2-40B4-BE49-F238E27FC236}">
                <a16:creationId xmlns:a16="http://schemas.microsoft.com/office/drawing/2014/main" id="{B7CC2C49-9FFA-6159-C9F1-E9D1892CEE80}"/>
              </a:ext>
            </a:extLst>
          </p:cNvPr>
          <p:cNvSpPr/>
          <p:nvPr/>
        </p:nvSpPr>
        <p:spPr>
          <a:xfrm>
            <a:off x="3651549" y="4073701"/>
            <a:ext cx="1674688" cy="1551397"/>
          </a:xfrm>
          <a:prstGeom prst="rect">
            <a:avLst/>
          </a:prstGeom>
          <a:solidFill>
            <a:srgbClr val="212C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LEVEL OF CONFIDENCE</a:t>
            </a:r>
          </a:p>
        </p:txBody>
      </p:sp>
      <p:sp>
        <p:nvSpPr>
          <p:cNvPr id="21" name="Rectangle 20">
            <a:extLst>
              <a:ext uri="{FF2B5EF4-FFF2-40B4-BE49-F238E27FC236}">
                <a16:creationId xmlns:a16="http://schemas.microsoft.com/office/drawing/2014/main" id="{B6A3AFBB-5604-9C28-EB14-C7F8690501D6}"/>
              </a:ext>
            </a:extLst>
          </p:cNvPr>
          <p:cNvSpPr/>
          <p:nvPr/>
        </p:nvSpPr>
        <p:spPr>
          <a:xfrm>
            <a:off x="6126480" y="4073701"/>
            <a:ext cx="1674688" cy="1551397"/>
          </a:xfrm>
          <a:prstGeom prst="rect">
            <a:avLst/>
          </a:prstGeom>
          <a:solidFill>
            <a:srgbClr val="212C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MARGIN OF ERROR</a:t>
            </a:r>
          </a:p>
        </p:txBody>
      </p:sp>
      <p:sp>
        <p:nvSpPr>
          <p:cNvPr id="14" name="Rectangle: Folded Corner 13">
            <a:extLst>
              <a:ext uri="{FF2B5EF4-FFF2-40B4-BE49-F238E27FC236}">
                <a16:creationId xmlns:a16="http://schemas.microsoft.com/office/drawing/2014/main" id="{B22847FE-9A5E-CB3B-94DE-C889E1531ED4}"/>
              </a:ext>
            </a:extLst>
          </p:cNvPr>
          <p:cNvSpPr/>
          <p:nvPr/>
        </p:nvSpPr>
        <p:spPr>
          <a:xfrm rot="20739549">
            <a:off x="1558022" y="5373385"/>
            <a:ext cx="914396" cy="832207"/>
          </a:xfrm>
          <a:prstGeom prst="foldedCorner">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900</a:t>
            </a:r>
          </a:p>
        </p:txBody>
      </p:sp>
      <p:sp>
        <p:nvSpPr>
          <p:cNvPr id="16" name="Rectangle: Folded Corner 15">
            <a:extLst>
              <a:ext uri="{FF2B5EF4-FFF2-40B4-BE49-F238E27FC236}">
                <a16:creationId xmlns:a16="http://schemas.microsoft.com/office/drawing/2014/main" id="{F767D089-B098-E585-A2A5-63C8D436AC4B}"/>
              </a:ext>
            </a:extLst>
          </p:cNvPr>
          <p:cNvSpPr/>
          <p:nvPr/>
        </p:nvSpPr>
        <p:spPr>
          <a:xfrm rot="20739549">
            <a:off x="4026334" y="5373384"/>
            <a:ext cx="914396" cy="832207"/>
          </a:xfrm>
          <a:prstGeom prst="foldedCorner">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95%</a:t>
            </a:r>
          </a:p>
        </p:txBody>
      </p:sp>
      <p:sp>
        <p:nvSpPr>
          <p:cNvPr id="17" name="Rectangle: Folded Corner 16">
            <a:extLst>
              <a:ext uri="{FF2B5EF4-FFF2-40B4-BE49-F238E27FC236}">
                <a16:creationId xmlns:a16="http://schemas.microsoft.com/office/drawing/2014/main" id="{92802869-6FE4-55DE-E753-A4F1F158DBAC}"/>
              </a:ext>
            </a:extLst>
          </p:cNvPr>
          <p:cNvSpPr/>
          <p:nvPr/>
        </p:nvSpPr>
        <p:spPr>
          <a:xfrm rot="20739549">
            <a:off x="6501266" y="5373383"/>
            <a:ext cx="914396" cy="832207"/>
          </a:xfrm>
          <a:prstGeom prst="foldedCorner">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p>
        </p:txBody>
      </p:sp>
    </p:spTree>
    <p:extLst>
      <p:ext uri="{BB962C8B-B14F-4D97-AF65-F5344CB8AC3E}">
        <p14:creationId xmlns:p14="http://schemas.microsoft.com/office/powerpoint/2010/main" val="3794829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8" grpId="0" animBg="1"/>
      <p:bldP spid="19" grpId="0" animBg="1"/>
      <p:bldP spid="20" grpId="0" animBg="1"/>
      <p:bldP spid="21" grpId="0" animBg="1"/>
      <p:bldP spid="14"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52CE-DA32-662F-D352-3B7DA75A67D8}"/>
              </a:ext>
            </a:extLst>
          </p:cNvPr>
          <p:cNvSpPr>
            <a:spLocks noGrp="1"/>
          </p:cNvSpPr>
          <p:nvPr>
            <p:ph type="title"/>
          </p:nvPr>
        </p:nvSpPr>
        <p:spPr/>
        <p:txBody>
          <a:bodyPr/>
          <a:lstStyle/>
          <a:p>
            <a:r>
              <a:rPr lang="en-US" dirty="0">
                <a:solidFill>
                  <a:srgbClr val="212C65"/>
                </a:solidFill>
              </a:rPr>
              <a:t>Response Analysis</a:t>
            </a:r>
          </a:p>
        </p:txBody>
      </p:sp>
      <p:sp>
        <p:nvSpPr>
          <p:cNvPr id="3" name="Text Placeholder 2">
            <a:extLst>
              <a:ext uri="{FF2B5EF4-FFF2-40B4-BE49-F238E27FC236}">
                <a16:creationId xmlns:a16="http://schemas.microsoft.com/office/drawing/2014/main" id="{D01ADCF0-EB62-FD83-DBD6-EE0939A44EBD}"/>
              </a:ext>
            </a:extLst>
          </p:cNvPr>
          <p:cNvSpPr>
            <a:spLocks noGrp="1"/>
          </p:cNvSpPr>
          <p:nvPr>
            <p:ph type="body" idx="1"/>
          </p:nvPr>
        </p:nvSpPr>
        <p:spPr/>
        <p:txBody>
          <a:bodyPr/>
          <a:lstStyle/>
          <a:p>
            <a:r>
              <a:rPr lang="en-US" dirty="0"/>
              <a:t>Analyzing and sharing results</a:t>
            </a:r>
          </a:p>
        </p:txBody>
      </p:sp>
      <p:sp>
        <p:nvSpPr>
          <p:cNvPr id="4" name="Slide Number Placeholder 3">
            <a:extLst>
              <a:ext uri="{FF2B5EF4-FFF2-40B4-BE49-F238E27FC236}">
                <a16:creationId xmlns:a16="http://schemas.microsoft.com/office/drawing/2014/main" id="{482C8D3D-628D-0BA6-A8D8-49ABAFCC0844}"/>
              </a:ext>
            </a:extLst>
          </p:cNvPr>
          <p:cNvSpPr>
            <a:spLocks noGrp="1"/>
          </p:cNvSpPr>
          <p:nvPr>
            <p:ph type="sldNum" sz="quarter" idx="12"/>
          </p:nvPr>
        </p:nvSpPr>
        <p:spPr/>
        <p:txBody>
          <a:bodyPr/>
          <a:lstStyle/>
          <a:p>
            <a:fld id="{6EB5D451-FF7A-4AF7-971C-4345A7F94E1C}" type="slidenum">
              <a:rPr lang="en-US" smtClean="0"/>
              <a:t>17</a:t>
            </a:fld>
            <a:endParaRPr lang="en-US"/>
          </a:p>
        </p:txBody>
      </p:sp>
    </p:spTree>
    <p:extLst>
      <p:ext uri="{BB962C8B-B14F-4D97-AF65-F5344CB8AC3E}">
        <p14:creationId xmlns:p14="http://schemas.microsoft.com/office/powerpoint/2010/main" val="162027004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8E25-D571-C8A7-FC2E-343A10A3D18A}"/>
              </a:ext>
            </a:extLst>
          </p:cNvPr>
          <p:cNvSpPr>
            <a:spLocks noGrp="1"/>
          </p:cNvSpPr>
          <p:nvPr>
            <p:ph type="title"/>
          </p:nvPr>
        </p:nvSpPr>
        <p:spPr/>
        <p:txBody>
          <a:bodyPr/>
          <a:lstStyle/>
          <a:p>
            <a:r>
              <a:rPr lang="en-US" dirty="0">
                <a:solidFill>
                  <a:srgbClr val="C52033"/>
                </a:solidFill>
              </a:rPr>
              <a:t>Response Analysis</a:t>
            </a:r>
            <a:endParaRPr lang="en-US" dirty="0"/>
          </a:p>
        </p:txBody>
      </p:sp>
      <p:sp>
        <p:nvSpPr>
          <p:cNvPr id="4" name="Slide Number Placeholder 3">
            <a:extLst>
              <a:ext uri="{FF2B5EF4-FFF2-40B4-BE49-F238E27FC236}">
                <a16:creationId xmlns:a16="http://schemas.microsoft.com/office/drawing/2014/main" id="{6489D1AF-66E9-91BE-1C14-624E4ECDFAAD}"/>
              </a:ext>
            </a:extLst>
          </p:cNvPr>
          <p:cNvSpPr>
            <a:spLocks noGrp="1"/>
          </p:cNvSpPr>
          <p:nvPr>
            <p:ph type="sldNum" sz="quarter" idx="12"/>
          </p:nvPr>
        </p:nvSpPr>
        <p:spPr/>
        <p:txBody>
          <a:bodyPr/>
          <a:lstStyle/>
          <a:p>
            <a:fld id="{6EB5D451-FF7A-4AF7-971C-4345A7F94E1C}" type="slidenum">
              <a:rPr lang="en-US" smtClean="0"/>
              <a:t>18</a:t>
            </a:fld>
            <a:endParaRPr lang="en-US"/>
          </a:p>
        </p:txBody>
      </p:sp>
      <p:graphicFrame>
        <p:nvGraphicFramePr>
          <p:cNvPr id="5" name="Diagram 4">
            <a:extLst>
              <a:ext uri="{FF2B5EF4-FFF2-40B4-BE49-F238E27FC236}">
                <a16:creationId xmlns:a16="http://schemas.microsoft.com/office/drawing/2014/main" id="{B283F0D7-E235-F3B7-1100-543E5602C993}"/>
              </a:ext>
            </a:extLst>
          </p:cNvPr>
          <p:cNvGraphicFramePr/>
          <p:nvPr>
            <p:extLst>
              <p:ext uri="{D42A27DB-BD31-4B8C-83A1-F6EECF244321}">
                <p14:modId xmlns:p14="http://schemas.microsoft.com/office/powerpoint/2010/main" val="3449488682"/>
              </p:ext>
            </p:extLst>
          </p:nvPr>
        </p:nvGraphicFramePr>
        <p:xfrm>
          <a:off x="1602740" y="2086892"/>
          <a:ext cx="904748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BE64637B-0524-6F5F-F0FE-F746DEC9389A}"/>
              </a:ext>
            </a:extLst>
          </p:cNvPr>
          <p:cNvSpPr txBox="1"/>
          <p:nvPr/>
        </p:nvSpPr>
        <p:spPr>
          <a:xfrm>
            <a:off x="5680038" y="3310662"/>
            <a:ext cx="609462" cy="400110"/>
          </a:xfrm>
          <a:prstGeom prst="rect">
            <a:avLst/>
          </a:prstGeom>
          <a:noFill/>
        </p:spPr>
        <p:txBody>
          <a:bodyPr wrap="none" rtlCol="0">
            <a:spAutoFit/>
          </a:bodyPr>
          <a:lstStyle/>
          <a:p>
            <a:r>
              <a:rPr lang="en-US" sz="2000" dirty="0"/>
              <a:t>ABC</a:t>
            </a:r>
          </a:p>
        </p:txBody>
      </p:sp>
    </p:spTree>
    <p:extLst>
      <p:ext uri="{BB962C8B-B14F-4D97-AF65-F5344CB8AC3E}">
        <p14:creationId xmlns:p14="http://schemas.microsoft.com/office/powerpoint/2010/main" val="108478972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8E25-D571-C8A7-FC2E-343A10A3D18A}"/>
              </a:ext>
            </a:extLst>
          </p:cNvPr>
          <p:cNvSpPr>
            <a:spLocks noGrp="1"/>
          </p:cNvSpPr>
          <p:nvPr>
            <p:ph type="title"/>
          </p:nvPr>
        </p:nvSpPr>
        <p:spPr/>
        <p:txBody>
          <a:bodyPr/>
          <a:lstStyle/>
          <a:p>
            <a:r>
              <a:rPr lang="en-US" dirty="0">
                <a:solidFill>
                  <a:srgbClr val="C52033"/>
                </a:solidFill>
              </a:rPr>
              <a:t>Sharing Results</a:t>
            </a:r>
            <a:endParaRPr lang="en-US" dirty="0"/>
          </a:p>
        </p:txBody>
      </p:sp>
      <p:sp>
        <p:nvSpPr>
          <p:cNvPr id="17" name="Content Placeholder 16">
            <a:extLst>
              <a:ext uri="{FF2B5EF4-FFF2-40B4-BE49-F238E27FC236}">
                <a16:creationId xmlns:a16="http://schemas.microsoft.com/office/drawing/2014/main" id="{5E75B75F-BB1C-01B9-8D1D-5ED36BBED4A5}"/>
              </a:ext>
            </a:extLst>
          </p:cNvPr>
          <p:cNvSpPr>
            <a:spLocks noGrp="1"/>
          </p:cNvSpPr>
          <p:nvPr>
            <p:ph idx="1"/>
          </p:nvPr>
        </p:nvSpPr>
        <p:spPr>
          <a:xfrm>
            <a:off x="1097280" y="1845734"/>
            <a:ext cx="7057016" cy="4023360"/>
          </a:xfrm>
        </p:spPr>
        <p:txBody>
          <a:bodyPr>
            <a:normAutofit/>
          </a:bodyPr>
          <a:lstStyle/>
          <a:p>
            <a:r>
              <a:rPr lang="en-US" sz="2400" b="1" dirty="0"/>
              <a:t>Anticipated Rollout: </a:t>
            </a:r>
            <a:r>
              <a:rPr lang="en-US" sz="2400" dirty="0"/>
              <a:t>Winter Term 2025</a:t>
            </a:r>
          </a:p>
          <a:p>
            <a:r>
              <a:rPr lang="en-US" sz="2400" b="1" dirty="0"/>
              <a:t>Rollout Order</a:t>
            </a:r>
            <a:r>
              <a:rPr lang="en-US" sz="2400" dirty="0"/>
              <a:t>: </a:t>
            </a:r>
          </a:p>
          <a:p>
            <a:pPr lvl="1"/>
            <a:r>
              <a:rPr lang="en-US" sz="2000" dirty="0"/>
              <a:t>Executive Team</a:t>
            </a:r>
          </a:p>
          <a:p>
            <a:pPr lvl="1"/>
            <a:r>
              <a:rPr lang="en-US" sz="2000" dirty="0"/>
              <a:t>Other administrators &amp; college leaders</a:t>
            </a:r>
          </a:p>
          <a:p>
            <a:pPr lvl="1"/>
            <a:r>
              <a:rPr lang="en-US" sz="2000" dirty="0"/>
              <a:t>All others </a:t>
            </a:r>
          </a:p>
          <a:p>
            <a:r>
              <a:rPr lang="en-US" sz="2400" b="1" dirty="0"/>
              <a:t>Format: </a:t>
            </a:r>
            <a:r>
              <a:rPr lang="en-US" sz="2400" dirty="0"/>
              <a:t>Printed materials and presentations + Q &amp; A</a:t>
            </a:r>
          </a:p>
          <a:p>
            <a:r>
              <a:rPr lang="en-US" sz="2400" b="1" dirty="0"/>
              <a:t>Care of Raw Data: </a:t>
            </a:r>
            <a:r>
              <a:rPr lang="en-US" sz="2400" dirty="0"/>
              <a:t>Deletion within 1 year</a:t>
            </a:r>
          </a:p>
        </p:txBody>
      </p:sp>
      <p:sp>
        <p:nvSpPr>
          <p:cNvPr id="4" name="Slide Number Placeholder 3">
            <a:extLst>
              <a:ext uri="{FF2B5EF4-FFF2-40B4-BE49-F238E27FC236}">
                <a16:creationId xmlns:a16="http://schemas.microsoft.com/office/drawing/2014/main" id="{6489D1AF-66E9-91BE-1C14-624E4ECDFAAD}"/>
              </a:ext>
            </a:extLst>
          </p:cNvPr>
          <p:cNvSpPr>
            <a:spLocks noGrp="1"/>
          </p:cNvSpPr>
          <p:nvPr>
            <p:ph type="sldNum" sz="quarter" idx="12"/>
          </p:nvPr>
        </p:nvSpPr>
        <p:spPr/>
        <p:txBody>
          <a:bodyPr/>
          <a:lstStyle/>
          <a:p>
            <a:fld id="{6EB5D451-FF7A-4AF7-971C-4345A7F94E1C}" type="slidenum">
              <a:rPr lang="en-US" smtClean="0"/>
              <a:t>19</a:t>
            </a:fld>
            <a:endParaRPr lang="en-US"/>
          </a:p>
        </p:txBody>
      </p:sp>
      <p:grpSp>
        <p:nvGrpSpPr>
          <p:cNvPr id="19" name="Group 18">
            <a:extLst>
              <a:ext uri="{FF2B5EF4-FFF2-40B4-BE49-F238E27FC236}">
                <a16:creationId xmlns:a16="http://schemas.microsoft.com/office/drawing/2014/main" id="{B7D979E1-8F14-360A-D0E8-F39EA84D61AA}"/>
              </a:ext>
            </a:extLst>
          </p:cNvPr>
          <p:cNvGrpSpPr/>
          <p:nvPr/>
        </p:nvGrpSpPr>
        <p:grpSpPr>
          <a:xfrm>
            <a:off x="7819915" y="1996349"/>
            <a:ext cx="3684494" cy="4217798"/>
            <a:chOff x="7819915" y="1845734"/>
            <a:chExt cx="3684494" cy="4217798"/>
          </a:xfrm>
        </p:grpSpPr>
        <p:grpSp>
          <p:nvGrpSpPr>
            <p:cNvPr id="16" name="Group 15">
              <a:extLst>
                <a:ext uri="{FF2B5EF4-FFF2-40B4-BE49-F238E27FC236}">
                  <a16:creationId xmlns:a16="http://schemas.microsoft.com/office/drawing/2014/main" id="{8C130225-F482-3FFF-521A-3B5073297095}"/>
                </a:ext>
              </a:extLst>
            </p:cNvPr>
            <p:cNvGrpSpPr/>
            <p:nvPr/>
          </p:nvGrpSpPr>
          <p:grpSpPr>
            <a:xfrm>
              <a:off x="7819915" y="2379038"/>
              <a:ext cx="3684494" cy="3684494"/>
              <a:chOff x="1193202" y="2065469"/>
              <a:chExt cx="3684494" cy="3684494"/>
            </a:xfrm>
          </p:grpSpPr>
          <p:pic>
            <p:nvPicPr>
              <p:cNvPr id="8" name="Picture 7" descr="A blue outline of a person standing at a podium&#10;&#10;Description automatically generated">
                <a:extLst>
                  <a:ext uri="{FF2B5EF4-FFF2-40B4-BE49-F238E27FC236}">
                    <a16:creationId xmlns:a16="http://schemas.microsoft.com/office/drawing/2014/main" id="{5A66CB62-C16F-7639-B885-AF706BB36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202" y="2065469"/>
                <a:ext cx="3684494" cy="3684494"/>
              </a:xfrm>
              <a:prstGeom prst="rect">
                <a:avLst/>
              </a:prstGeom>
            </p:spPr>
          </p:pic>
          <p:pic>
            <p:nvPicPr>
              <p:cNvPr id="15" name="Picture 14" descr="A blue text on a black background&#10;&#10;Description automatically generated">
                <a:extLst>
                  <a:ext uri="{FF2B5EF4-FFF2-40B4-BE49-F238E27FC236}">
                    <a16:creationId xmlns:a16="http://schemas.microsoft.com/office/drawing/2014/main" id="{DC314A55-C1D3-173A-FCEB-0E9301FB5D58}"/>
                  </a:ext>
                </a:extLst>
              </p:cNvPr>
              <p:cNvPicPr>
                <a:picLocks noChangeAspect="1"/>
              </p:cNvPicPr>
              <p:nvPr/>
            </p:nvPicPr>
            <p:blipFill rotWithShape="1">
              <a:blip r:embed="rId4">
                <a:extLst>
                  <a:ext uri="{28A0092B-C50C-407E-A947-70E740481C1C}">
                    <a14:useLocalDpi xmlns:a14="http://schemas.microsoft.com/office/drawing/2010/main" val="0"/>
                  </a:ext>
                </a:extLst>
              </a:blip>
              <a:srcRect r="72902" b="-627"/>
              <a:stretch/>
            </p:blipFill>
            <p:spPr>
              <a:xfrm>
                <a:off x="2618861" y="4430267"/>
                <a:ext cx="833175" cy="754919"/>
              </a:xfrm>
              <a:prstGeom prst="rect">
                <a:avLst/>
              </a:prstGeom>
            </p:spPr>
          </p:pic>
        </p:grpSp>
        <p:sp>
          <p:nvSpPr>
            <p:cNvPr id="18" name="Speech Bubble: Oval 17">
              <a:extLst>
                <a:ext uri="{FF2B5EF4-FFF2-40B4-BE49-F238E27FC236}">
                  <a16:creationId xmlns:a16="http://schemas.microsoft.com/office/drawing/2014/main" id="{2F01206E-BCAE-546D-1BCA-0820475C0646}"/>
                </a:ext>
              </a:extLst>
            </p:cNvPr>
            <p:cNvSpPr/>
            <p:nvPr/>
          </p:nvSpPr>
          <p:spPr>
            <a:xfrm>
              <a:off x="10018586" y="1845734"/>
              <a:ext cx="1188720" cy="822960"/>
            </a:xfrm>
            <a:prstGeom prst="wedgeEllipseCallout">
              <a:avLst/>
            </a:prstGeom>
            <a:noFill/>
            <a:ln w="28575">
              <a:solidFill>
                <a:srgbClr val="212C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12C65"/>
                  </a:solidFill>
                </a:rPr>
                <a:t>RESULTS</a:t>
              </a:r>
            </a:p>
          </p:txBody>
        </p:sp>
      </p:grpSp>
    </p:spTree>
    <p:extLst>
      <p:ext uri="{BB962C8B-B14F-4D97-AF65-F5344CB8AC3E}">
        <p14:creationId xmlns:p14="http://schemas.microsoft.com/office/powerpoint/2010/main" val="81068312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CAC0-06AA-498C-9D76-1FD8678CDEA2}"/>
              </a:ext>
            </a:extLst>
          </p:cNvPr>
          <p:cNvSpPr>
            <a:spLocks noGrp="1"/>
          </p:cNvSpPr>
          <p:nvPr>
            <p:ph type="title"/>
          </p:nvPr>
        </p:nvSpPr>
        <p:spPr/>
        <p:txBody>
          <a:bodyPr>
            <a:normAutofit/>
          </a:bodyPr>
          <a:lstStyle/>
          <a:p>
            <a:r>
              <a:rPr lang="en-US" sz="4800" dirty="0"/>
              <a:t>Today’s Roadmap</a:t>
            </a:r>
          </a:p>
        </p:txBody>
      </p:sp>
      <p:pic>
        <p:nvPicPr>
          <p:cNvPr id="7" name="Content Placeholder 6" descr="Shape&#10;&#10;Description automatically generated with low confidence">
            <a:extLst>
              <a:ext uri="{FF2B5EF4-FFF2-40B4-BE49-F238E27FC236}">
                <a16:creationId xmlns:a16="http://schemas.microsoft.com/office/drawing/2014/main" id="{0C2AA623-8B67-4CC5-861C-E2B6CE0B5B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1603158"/>
            <a:ext cx="3651683" cy="3651683"/>
          </a:xfrm>
        </p:spPr>
      </p:pic>
      <p:sp>
        <p:nvSpPr>
          <p:cNvPr id="4" name="Text Placeholder 3">
            <a:extLst>
              <a:ext uri="{FF2B5EF4-FFF2-40B4-BE49-F238E27FC236}">
                <a16:creationId xmlns:a16="http://schemas.microsoft.com/office/drawing/2014/main" id="{DB2B2306-683F-4FAA-9E54-83DB8A048567}"/>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Project Planning</a:t>
            </a:r>
          </a:p>
          <a:p>
            <a:pPr marL="285750" indent="-285750">
              <a:buFont typeface="Arial" panose="020B0604020202020204" pitchFamily="34" charset="0"/>
              <a:buChar char="•"/>
            </a:pPr>
            <a:r>
              <a:rPr lang="en-US" sz="2000" dirty="0"/>
              <a:t>Defining the Ideal Climate</a:t>
            </a:r>
          </a:p>
          <a:p>
            <a:pPr marL="285750" indent="-285750">
              <a:buFont typeface="Arial" panose="020B0604020202020204" pitchFamily="34" charset="0"/>
              <a:buChar char="•"/>
            </a:pPr>
            <a:r>
              <a:rPr lang="en-US" sz="2000" dirty="0"/>
              <a:t>Question Development</a:t>
            </a:r>
          </a:p>
          <a:p>
            <a:pPr marL="285750" indent="-285750">
              <a:buFont typeface="Arial" panose="020B0604020202020204" pitchFamily="34" charset="0"/>
              <a:buChar char="•"/>
            </a:pPr>
            <a:r>
              <a:rPr lang="en-US" sz="2000" dirty="0"/>
              <a:t>Survey Launch</a:t>
            </a:r>
          </a:p>
          <a:p>
            <a:pPr marL="285750" indent="-285750">
              <a:buFont typeface="Arial" panose="020B0604020202020204" pitchFamily="34" charset="0"/>
              <a:buChar char="•"/>
            </a:pPr>
            <a:r>
              <a:rPr lang="en-US" sz="2000" dirty="0"/>
              <a:t>Response </a:t>
            </a:r>
            <a:r>
              <a:rPr lang="en-US" sz="2000"/>
              <a:t>Analysis &amp; </a:t>
            </a:r>
            <a:r>
              <a:rPr lang="en-US" sz="2000" dirty="0"/>
              <a:t>Sharing</a:t>
            </a:r>
          </a:p>
        </p:txBody>
      </p:sp>
      <p:sp>
        <p:nvSpPr>
          <p:cNvPr id="5" name="Slide Number Placeholder 4">
            <a:extLst>
              <a:ext uri="{FF2B5EF4-FFF2-40B4-BE49-F238E27FC236}">
                <a16:creationId xmlns:a16="http://schemas.microsoft.com/office/drawing/2014/main" id="{49559D2E-D71D-4B5E-90CC-667801CD8FCC}"/>
              </a:ext>
            </a:extLst>
          </p:cNvPr>
          <p:cNvSpPr>
            <a:spLocks noGrp="1"/>
          </p:cNvSpPr>
          <p:nvPr>
            <p:ph type="sldNum" sz="quarter" idx="12"/>
          </p:nvPr>
        </p:nvSpPr>
        <p:spPr/>
        <p:txBody>
          <a:bodyPr/>
          <a:lstStyle/>
          <a:p>
            <a:fld id="{6EB5D451-FF7A-4AF7-971C-4345A7F94E1C}" type="slidenum">
              <a:rPr lang="en-US" smtClean="0"/>
              <a:t>2</a:t>
            </a:fld>
            <a:endParaRPr lang="en-US"/>
          </a:p>
        </p:txBody>
      </p:sp>
    </p:spTree>
    <p:extLst>
      <p:ext uri="{BB962C8B-B14F-4D97-AF65-F5344CB8AC3E}">
        <p14:creationId xmlns:p14="http://schemas.microsoft.com/office/powerpoint/2010/main" val="35904270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8E25-D571-C8A7-FC2E-343A10A3D18A}"/>
              </a:ext>
            </a:extLst>
          </p:cNvPr>
          <p:cNvSpPr>
            <a:spLocks noGrp="1"/>
          </p:cNvSpPr>
          <p:nvPr>
            <p:ph type="title"/>
          </p:nvPr>
        </p:nvSpPr>
        <p:spPr/>
        <p:txBody>
          <a:bodyPr/>
          <a:lstStyle/>
          <a:p>
            <a:r>
              <a:rPr lang="en-US" dirty="0">
                <a:solidFill>
                  <a:srgbClr val="C52033"/>
                </a:solidFill>
              </a:rPr>
              <a:t>Then what?</a:t>
            </a:r>
            <a:endParaRPr lang="en-US" dirty="0"/>
          </a:p>
        </p:txBody>
      </p:sp>
      <p:graphicFrame>
        <p:nvGraphicFramePr>
          <p:cNvPr id="6" name="Content Placeholder 2">
            <a:extLst>
              <a:ext uri="{FF2B5EF4-FFF2-40B4-BE49-F238E27FC236}">
                <a16:creationId xmlns:a16="http://schemas.microsoft.com/office/drawing/2014/main" id="{C2A2228F-DB63-17C1-9240-BB6E5550569B}"/>
              </a:ext>
            </a:extLst>
          </p:cNvPr>
          <p:cNvGraphicFramePr>
            <a:graphicFrameLocks noGrp="1"/>
          </p:cNvGraphicFramePr>
          <p:nvPr>
            <p:ph idx="1"/>
            <p:extLst>
              <p:ext uri="{D42A27DB-BD31-4B8C-83A1-F6EECF244321}">
                <p14:modId xmlns:p14="http://schemas.microsoft.com/office/powerpoint/2010/main" val="2037999804"/>
              </p:ext>
            </p:extLst>
          </p:nvPr>
        </p:nvGraphicFramePr>
        <p:xfrm>
          <a:off x="2368475" y="1996341"/>
          <a:ext cx="7455049"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489D1AF-66E9-91BE-1C14-624E4ECDFAAD}"/>
              </a:ext>
            </a:extLst>
          </p:cNvPr>
          <p:cNvSpPr>
            <a:spLocks noGrp="1"/>
          </p:cNvSpPr>
          <p:nvPr>
            <p:ph type="sldNum" sz="quarter" idx="12"/>
          </p:nvPr>
        </p:nvSpPr>
        <p:spPr/>
        <p:txBody>
          <a:bodyPr/>
          <a:lstStyle/>
          <a:p>
            <a:fld id="{6EB5D451-FF7A-4AF7-971C-4345A7F94E1C}" type="slidenum">
              <a:rPr lang="en-US" smtClean="0"/>
              <a:t>20</a:t>
            </a:fld>
            <a:endParaRPr lang="en-US"/>
          </a:p>
        </p:txBody>
      </p:sp>
    </p:spTree>
    <p:extLst>
      <p:ext uri="{BB962C8B-B14F-4D97-AF65-F5344CB8AC3E}">
        <p14:creationId xmlns:p14="http://schemas.microsoft.com/office/powerpoint/2010/main" val="174415688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F35D-7108-427A-B84D-D66BEC93DF59}"/>
              </a:ext>
            </a:extLst>
          </p:cNvPr>
          <p:cNvSpPr>
            <a:spLocks noGrp="1"/>
          </p:cNvSpPr>
          <p:nvPr>
            <p:ph type="title"/>
          </p:nvPr>
        </p:nvSpPr>
        <p:spPr/>
        <p:txBody>
          <a:bodyPr/>
          <a:lstStyle/>
          <a:p>
            <a:r>
              <a:rPr lang="en-US" b="1" dirty="0">
                <a:solidFill>
                  <a:srgbClr val="C52033"/>
                </a:solidFill>
              </a:rPr>
              <a:t>Wow, that was rad.</a:t>
            </a:r>
          </a:p>
        </p:txBody>
      </p:sp>
      <p:sp>
        <p:nvSpPr>
          <p:cNvPr id="3" name="Text Placeholder 2">
            <a:extLst>
              <a:ext uri="{FF2B5EF4-FFF2-40B4-BE49-F238E27FC236}">
                <a16:creationId xmlns:a16="http://schemas.microsoft.com/office/drawing/2014/main" id="{0E753B15-2976-40C3-B4B7-5355C25AC192}"/>
              </a:ext>
            </a:extLst>
          </p:cNvPr>
          <p:cNvSpPr>
            <a:spLocks noGrp="1"/>
          </p:cNvSpPr>
          <p:nvPr>
            <p:ph type="body" idx="1"/>
          </p:nvPr>
        </p:nvSpPr>
        <p:spPr>
          <a:xfrm>
            <a:off x="1097280" y="4453128"/>
            <a:ext cx="10305826" cy="1143000"/>
          </a:xfrm>
        </p:spPr>
        <p:txBody>
          <a:bodyPr/>
          <a:lstStyle/>
          <a:p>
            <a:r>
              <a:rPr lang="en-US" b="1" dirty="0"/>
              <a:t>Questions?</a:t>
            </a:r>
          </a:p>
        </p:txBody>
      </p:sp>
      <p:sp>
        <p:nvSpPr>
          <p:cNvPr id="4" name="Slide Number Placeholder 3">
            <a:extLst>
              <a:ext uri="{FF2B5EF4-FFF2-40B4-BE49-F238E27FC236}">
                <a16:creationId xmlns:a16="http://schemas.microsoft.com/office/drawing/2014/main" id="{C12FB44D-1972-4BEE-936B-9EC9C5EDBA29}"/>
              </a:ext>
            </a:extLst>
          </p:cNvPr>
          <p:cNvSpPr>
            <a:spLocks noGrp="1"/>
          </p:cNvSpPr>
          <p:nvPr>
            <p:ph type="sldNum" sz="quarter" idx="12"/>
          </p:nvPr>
        </p:nvSpPr>
        <p:spPr/>
        <p:txBody>
          <a:bodyPr/>
          <a:lstStyle/>
          <a:p>
            <a:fld id="{6EB5D451-FF7A-4AF7-971C-4345A7F94E1C}" type="slidenum">
              <a:rPr lang="en-US" smtClean="0"/>
              <a:t>21</a:t>
            </a:fld>
            <a:endParaRPr lang="en-US"/>
          </a:p>
        </p:txBody>
      </p:sp>
      <p:pic>
        <p:nvPicPr>
          <p:cNvPr id="6" name="Picture 5">
            <a:extLst>
              <a:ext uri="{FF2B5EF4-FFF2-40B4-BE49-F238E27FC236}">
                <a16:creationId xmlns:a16="http://schemas.microsoft.com/office/drawing/2014/main" id="{86D3973B-0CCC-68FA-366C-021FA472C3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15508" y="5364277"/>
            <a:ext cx="2958355" cy="719734"/>
          </a:xfrm>
          <a:prstGeom prst="rect">
            <a:avLst/>
          </a:prstGeom>
        </p:spPr>
      </p:pic>
    </p:spTree>
    <p:extLst>
      <p:ext uri="{BB962C8B-B14F-4D97-AF65-F5344CB8AC3E}">
        <p14:creationId xmlns:p14="http://schemas.microsoft.com/office/powerpoint/2010/main" val="49760106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un and cloud with rain&#10;&#10;Description automatically generated">
            <a:extLst>
              <a:ext uri="{FF2B5EF4-FFF2-40B4-BE49-F238E27FC236}">
                <a16:creationId xmlns:a16="http://schemas.microsoft.com/office/drawing/2014/main" id="{400D0E1A-D218-DC90-9A8D-D311F4006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755" y="2119100"/>
            <a:ext cx="3876167" cy="3876167"/>
          </a:xfrm>
          <a:prstGeom prst="rect">
            <a:avLst/>
          </a:prstGeom>
        </p:spPr>
      </p:pic>
      <p:sp>
        <p:nvSpPr>
          <p:cNvPr id="2" name="Title 1">
            <a:extLst>
              <a:ext uri="{FF2B5EF4-FFF2-40B4-BE49-F238E27FC236}">
                <a16:creationId xmlns:a16="http://schemas.microsoft.com/office/drawing/2014/main" id="{AC101AA6-0C9E-4FF3-9275-30300A116DC9}"/>
              </a:ext>
            </a:extLst>
          </p:cNvPr>
          <p:cNvSpPr>
            <a:spLocks noGrp="1"/>
          </p:cNvSpPr>
          <p:nvPr>
            <p:ph type="title"/>
          </p:nvPr>
        </p:nvSpPr>
        <p:spPr/>
        <p:txBody>
          <a:bodyPr/>
          <a:lstStyle/>
          <a:p>
            <a:r>
              <a:rPr lang="en-US" dirty="0">
                <a:solidFill>
                  <a:srgbClr val="C52033"/>
                </a:solidFill>
              </a:rPr>
              <a:t>What do we mean by </a:t>
            </a:r>
            <a:r>
              <a:rPr lang="en-US" b="1" dirty="0">
                <a:solidFill>
                  <a:srgbClr val="C52033"/>
                </a:solidFill>
              </a:rPr>
              <a:t>Climate</a:t>
            </a:r>
            <a:r>
              <a:rPr lang="en-US" dirty="0">
                <a:solidFill>
                  <a:srgbClr val="C52033"/>
                </a:solidFill>
              </a:rPr>
              <a:t>?</a:t>
            </a:r>
          </a:p>
        </p:txBody>
      </p:sp>
      <p:sp>
        <p:nvSpPr>
          <p:cNvPr id="3" name="Content Placeholder 2">
            <a:extLst>
              <a:ext uri="{FF2B5EF4-FFF2-40B4-BE49-F238E27FC236}">
                <a16:creationId xmlns:a16="http://schemas.microsoft.com/office/drawing/2014/main" id="{4329F963-B07D-46BD-BC4A-F489B8FA7576}"/>
              </a:ext>
            </a:extLst>
          </p:cNvPr>
          <p:cNvSpPr>
            <a:spLocks noGrp="1"/>
          </p:cNvSpPr>
          <p:nvPr>
            <p:ph idx="1"/>
          </p:nvPr>
        </p:nvSpPr>
        <p:spPr>
          <a:xfrm>
            <a:off x="1097278" y="1845734"/>
            <a:ext cx="10058399" cy="812090"/>
          </a:xfrm>
        </p:spPr>
        <p:txBody>
          <a:bodyPr>
            <a:normAutofit/>
          </a:bodyPr>
          <a:lstStyle/>
          <a:p>
            <a:pPr marL="0" indent="0" algn="ctr">
              <a:buNone/>
            </a:pPr>
            <a:r>
              <a:rPr lang="en-US" sz="2400" i="1" dirty="0"/>
              <a:t>A "climate survey" is a comprehensive assessment tool used to gather insights into the overall atmosphere, morale, and satisfaction within the workplace.</a:t>
            </a:r>
          </a:p>
        </p:txBody>
      </p:sp>
      <p:sp>
        <p:nvSpPr>
          <p:cNvPr id="6" name="Slide Number Placeholder 5">
            <a:extLst>
              <a:ext uri="{FF2B5EF4-FFF2-40B4-BE49-F238E27FC236}">
                <a16:creationId xmlns:a16="http://schemas.microsoft.com/office/drawing/2014/main" id="{E3DE5F3B-BB81-45E6-8BA2-F1166AC62BC5}"/>
              </a:ext>
            </a:extLst>
          </p:cNvPr>
          <p:cNvSpPr>
            <a:spLocks noGrp="1"/>
          </p:cNvSpPr>
          <p:nvPr>
            <p:ph type="sldNum" sz="quarter" idx="12"/>
          </p:nvPr>
        </p:nvSpPr>
        <p:spPr/>
        <p:txBody>
          <a:bodyPr/>
          <a:lstStyle/>
          <a:p>
            <a:fld id="{6EB5D451-FF7A-4AF7-971C-4345A7F94E1C}" type="slidenum">
              <a:rPr lang="en-US" smtClean="0"/>
              <a:t>3</a:t>
            </a:fld>
            <a:endParaRPr lang="en-US" dirty="0"/>
          </a:p>
        </p:txBody>
      </p:sp>
      <p:cxnSp>
        <p:nvCxnSpPr>
          <p:cNvPr id="10" name="Straight Connector 9">
            <a:extLst>
              <a:ext uri="{FF2B5EF4-FFF2-40B4-BE49-F238E27FC236}">
                <a16:creationId xmlns:a16="http://schemas.microsoft.com/office/drawing/2014/main" id="{F873A549-83FE-0C79-5FD0-899F1AC449F0}"/>
              </a:ext>
            </a:extLst>
          </p:cNvPr>
          <p:cNvCxnSpPr/>
          <p:nvPr/>
        </p:nvCxnSpPr>
        <p:spPr>
          <a:xfrm>
            <a:off x="2101439" y="3122341"/>
            <a:ext cx="3300761" cy="1795347"/>
          </a:xfrm>
          <a:prstGeom prst="line">
            <a:avLst/>
          </a:prstGeom>
          <a:ln w="76200">
            <a:solidFill>
              <a:srgbClr val="C520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E36C70-D190-8599-B5E1-3B1199FD8FA8}"/>
              </a:ext>
            </a:extLst>
          </p:cNvPr>
          <p:cNvCxnSpPr>
            <a:cxnSpLocks/>
          </p:cNvCxnSpPr>
          <p:nvPr/>
        </p:nvCxnSpPr>
        <p:spPr>
          <a:xfrm flipV="1">
            <a:off x="2279858" y="3122341"/>
            <a:ext cx="2955074" cy="1795347"/>
          </a:xfrm>
          <a:prstGeom prst="line">
            <a:avLst/>
          </a:prstGeom>
          <a:ln w="76200">
            <a:solidFill>
              <a:srgbClr val="C520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885AB98-B134-EE36-CEE3-A6DD95636146}"/>
              </a:ext>
            </a:extLst>
          </p:cNvPr>
          <p:cNvSpPr txBox="1"/>
          <p:nvPr/>
        </p:nvSpPr>
        <p:spPr>
          <a:xfrm>
            <a:off x="6838122" y="2886724"/>
            <a:ext cx="3847335" cy="3108543"/>
          </a:xfrm>
          <a:prstGeom prst="rect">
            <a:avLst/>
          </a:prstGeom>
          <a:noFill/>
          <a:ln w="12700">
            <a:solidFill>
              <a:schemeClr val="tx1"/>
            </a:solidFill>
          </a:ln>
        </p:spPr>
        <p:txBody>
          <a:bodyPr wrap="none" rtlCol="0">
            <a:spAutoFit/>
          </a:bodyPr>
          <a:lstStyle/>
          <a:p>
            <a:pPr marL="0" indent="0">
              <a:buNone/>
            </a:pPr>
            <a:r>
              <a:rPr lang="en-US" sz="2400" dirty="0"/>
              <a:t>Common topics:</a:t>
            </a:r>
          </a:p>
          <a:p>
            <a:pPr lvl="1">
              <a:buFont typeface="Arial" panose="020B0604020202020204" pitchFamily="34" charset="0"/>
              <a:buChar char="•"/>
            </a:pPr>
            <a:r>
              <a:rPr lang="en-US" sz="2200" dirty="0"/>
              <a:t>Communication</a:t>
            </a:r>
          </a:p>
          <a:p>
            <a:pPr lvl="1">
              <a:buFont typeface="Arial" panose="020B0604020202020204" pitchFamily="34" charset="0"/>
              <a:buChar char="•"/>
            </a:pPr>
            <a:r>
              <a:rPr lang="en-US" sz="2200" dirty="0"/>
              <a:t>Morale</a:t>
            </a:r>
          </a:p>
          <a:p>
            <a:pPr lvl="1">
              <a:buFont typeface="Arial" panose="020B0604020202020204" pitchFamily="34" charset="0"/>
              <a:buChar char="•"/>
            </a:pPr>
            <a:r>
              <a:rPr lang="en-US" sz="2200" dirty="0"/>
              <a:t>Engagement</a:t>
            </a:r>
          </a:p>
          <a:p>
            <a:pPr lvl="1">
              <a:buFont typeface="Arial" panose="020B0604020202020204" pitchFamily="34" charset="0"/>
              <a:buChar char="•"/>
            </a:pPr>
            <a:r>
              <a:rPr lang="en-US" sz="2200" dirty="0"/>
              <a:t>Leadership &amp; Management</a:t>
            </a:r>
          </a:p>
          <a:p>
            <a:pPr lvl="1">
              <a:buFont typeface="Arial" panose="020B0604020202020204" pitchFamily="34" charset="0"/>
              <a:buChar char="•"/>
            </a:pPr>
            <a:r>
              <a:rPr lang="en-US" sz="2200" dirty="0"/>
              <a:t>Professional Development</a:t>
            </a:r>
          </a:p>
          <a:p>
            <a:pPr lvl="1">
              <a:buFont typeface="Arial" panose="020B0604020202020204" pitchFamily="34" charset="0"/>
              <a:buChar char="•"/>
            </a:pPr>
            <a:r>
              <a:rPr lang="en-US" sz="2200" dirty="0"/>
              <a:t>Work-Life Balance</a:t>
            </a:r>
          </a:p>
          <a:p>
            <a:pPr lvl="1">
              <a:buFont typeface="Arial" panose="020B0604020202020204" pitchFamily="34" charset="0"/>
              <a:buChar char="•"/>
            </a:pPr>
            <a:r>
              <a:rPr lang="en-US" sz="2200" dirty="0"/>
              <a:t>Safety and Well-Being</a:t>
            </a:r>
          </a:p>
          <a:p>
            <a:endParaRPr lang="en-US" dirty="0"/>
          </a:p>
        </p:txBody>
      </p:sp>
    </p:spTree>
    <p:extLst>
      <p:ext uri="{BB962C8B-B14F-4D97-AF65-F5344CB8AC3E}">
        <p14:creationId xmlns:p14="http://schemas.microsoft.com/office/powerpoint/2010/main" val="3657806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52CE-DA32-662F-D352-3B7DA75A67D8}"/>
              </a:ext>
            </a:extLst>
          </p:cNvPr>
          <p:cNvSpPr>
            <a:spLocks noGrp="1"/>
          </p:cNvSpPr>
          <p:nvPr>
            <p:ph type="title"/>
          </p:nvPr>
        </p:nvSpPr>
        <p:spPr/>
        <p:txBody>
          <a:bodyPr/>
          <a:lstStyle/>
          <a:p>
            <a:r>
              <a:rPr lang="en-US" dirty="0">
                <a:solidFill>
                  <a:srgbClr val="212C65"/>
                </a:solidFill>
              </a:rPr>
              <a:t>Project Planning</a:t>
            </a:r>
          </a:p>
        </p:txBody>
      </p:sp>
      <p:sp>
        <p:nvSpPr>
          <p:cNvPr id="3" name="Text Placeholder 2">
            <a:extLst>
              <a:ext uri="{FF2B5EF4-FFF2-40B4-BE49-F238E27FC236}">
                <a16:creationId xmlns:a16="http://schemas.microsoft.com/office/drawing/2014/main" id="{D01ADCF0-EB62-FD83-DBD6-EE0939A44EBD}"/>
              </a:ext>
            </a:extLst>
          </p:cNvPr>
          <p:cNvSpPr>
            <a:spLocks noGrp="1"/>
          </p:cNvSpPr>
          <p:nvPr>
            <p:ph type="body" idx="1"/>
          </p:nvPr>
        </p:nvSpPr>
        <p:spPr/>
        <p:txBody>
          <a:bodyPr/>
          <a:lstStyle/>
          <a:p>
            <a:r>
              <a:rPr lang="en-US" dirty="0"/>
              <a:t>Charter, Smart goals, and </a:t>
            </a:r>
            <a:r>
              <a:rPr lang="en-US" dirty="0" err="1"/>
              <a:t>dei</a:t>
            </a:r>
            <a:r>
              <a:rPr lang="en-US" dirty="0"/>
              <a:t> framework</a:t>
            </a:r>
          </a:p>
        </p:txBody>
      </p:sp>
      <p:sp>
        <p:nvSpPr>
          <p:cNvPr id="4" name="Slide Number Placeholder 3">
            <a:extLst>
              <a:ext uri="{FF2B5EF4-FFF2-40B4-BE49-F238E27FC236}">
                <a16:creationId xmlns:a16="http://schemas.microsoft.com/office/drawing/2014/main" id="{482C8D3D-628D-0BA6-A8D8-49ABAFCC0844}"/>
              </a:ext>
            </a:extLst>
          </p:cNvPr>
          <p:cNvSpPr>
            <a:spLocks noGrp="1"/>
          </p:cNvSpPr>
          <p:nvPr>
            <p:ph type="sldNum" sz="quarter" idx="12"/>
          </p:nvPr>
        </p:nvSpPr>
        <p:spPr/>
        <p:txBody>
          <a:bodyPr/>
          <a:lstStyle/>
          <a:p>
            <a:fld id="{6EB5D451-FF7A-4AF7-971C-4345A7F94E1C}" type="slidenum">
              <a:rPr lang="en-US" smtClean="0"/>
              <a:t>4</a:t>
            </a:fld>
            <a:endParaRPr lang="en-US"/>
          </a:p>
        </p:txBody>
      </p:sp>
    </p:spTree>
    <p:extLst>
      <p:ext uri="{BB962C8B-B14F-4D97-AF65-F5344CB8AC3E}">
        <p14:creationId xmlns:p14="http://schemas.microsoft.com/office/powerpoint/2010/main" val="3697360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8E25-D571-C8A7-FC2E-343A10A3D18A}"/>
              </a:ext>
            </a:extLst>
          </p:cNvPr>
          <p:cNvSpPr>
            <a:spLocks noGrp="1"/>
          </p:cNvSpPr>
          <p:nvPr>
            <p:ph type="title"/>
          </p:nvPr>
        </p:nvSpPr>
        <p:spPr/>
        <p:txBody>
          <a:bodyPr/>
          <a:lstStyle/>
          <a:p>
            <a:br>
              <a:rPr lang="en-US">
                <a:solidFill>
                  <a:srgbClr val="C52033"/>
                </a:solidFill>
              </a:rPr>
            </a:br>
            <a:r>
              <a:rPr lang="en-US">
                <a:solidFill>
                  <a:srgbClr val="C52033"/>
                </a:solidFill>
              </a:rPr>
              <a:t>Project Planning: Strategic Plan</a:t>
            </a:r>
            <a:endParaRPr lang="en-US" dirty="0"/>
          </a:p>
        </p:txBody>
      </p:sp>
      <p:sp>
        <p:nvSpPr>
          <p:cNvPr id="4" name="Slide Number Placeholder 3">
            <a:extLst>
              <a:ext uri="{FF2B5EF4-FFF2-40B4-BE49-F238E27FC236}">
                <a16:creationId xmlns:a16="http://schemas.microsoft.com/office/drawing/2014/main" id="{6489D1AF-66E9-91BE-1C14-624E4ECDFAAD}"/>
              </a:ext>
            </a:extLst>
          </p:cNvPr>
          <p:cNvSpPr>
            <a:spLocks noGrp="1"/>
          </p:cNvSpPr>
          <p:nvPr>
            <p:ph type="sldNum" sz="quarter" idx="12"/>
          </p:nvPr>
        </p:nvSpPr>
        <p:spPr/>
        <p:txBody>
          <a:bodyPr/>
          <a:lstStyle/>
          <a:p>
            <a:fld id="{6EB5D451-FF7A-4AF7-971C-4345A7F94E1C}" type="slidenum">
              <a:rPr lang="en-US" smtClean="0"/>
              <a:t>5</a:t>
            </a:fld>
            <a:endParaRPr lang="en-US"/>
          </a:p>
        </p:txBody>
      </p:sp>
      <p:pic>
        <p:nvPicPr>
          <p:cNvPr id="16" name="Picture 15" descr="A blue line drawing of a clipboard&#10;&#10;Description automatically generated">
            <a:extLst>
              <a:ext uri="{FF2B5EF4-FFF2-40B4-BE49-F238E27FC236}">
                <a16:creationId xmlns:a16="http://schemas.microsoft.com/office/drawing/2014/main" id="{854B9F6F-D96D-F5CB-5D4F-08623797CBB9}"/>
              </a:ext>
            </a:extLst>
          </p:cNvPr>
          <p:cNvPicPr>
            <a:picLocks noChangeAspect="1"/>
          </p:cNvPicPr>
          <p:nvPr/>
        </p:nvPicPr>
        <p:blipFill rotWithShape="1">
          <a:blip r:embed="rId3">
            <a:extLst>
              <a:ext uri="{28A0092B-C50C-407E-A947-70E740481C1C}">
                <a14:useLocalDpi xmlns:a14="http://schemas.microsoft.com/office/drawing/2010/main" val="0"/>
              </a:ext>
            </a:extLst>
          </a:blip>
          <a:srcRect l="22668" t="13204" r="22442" b="14601"/>
          <a:stretch/>
        </p:blipFill>
        <p:spPr>
          <a:xfrm>
            <a:off x="7345615" y="1840993"/>
            <a:ext cx="3111190" cy="4092058"/>
          </a:xfrm>
          <a:prstGeom prst="rect">
            <a:avLst/>
          </a:prstGeom>
        </p:spPr>
      </p:pic>
      <p:sp>
        <p:nvSpPr>
          <p:cNvPr id="17" name="TextBox 16">
            <a:extLst>
              <a:ext uri="{FF2B5EF4-FFF2-40B4-BE49-F238E27FC236}">
                <a16:creationId xmlns:a16="http://schemas.microsoft.com/office/drawing/2014/main" id="{9DD23CC9-66EF-883A-5F31-35F02FE9EDD3}"/>
              </a:ext>
            </a:extLst>
          </p:cNvPr>
          <p:cNvSpPr txBox="1"/>
          <p:nvPr/>
        </p:nvSpPr>
        <p:spPr>
          <a:xfrm>
            <a:off x="1695354" y="2230348"/>
            <a:ext cx="4357228" cy="1015663"/>
          </a:xfrm>
          <a:prstGeom prst="rect">
            <a:avLst/>
          </a:prstGeom>
          <a:ln w="19050">
            <a:solidFill>
              <a:srgbClr val="212C65"/>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a:solidFill>
                  <a:srgbClr val="212C65"/>
                </a:solidFill>
              </a:rPr>
              <a:t>Diversity, Equity &amp; Inclusion</a:t>
            </a:r>
          </a:p>
          <a:p>
            <a:pPr algn="ctr"/>
            <a:r>
              <a:rPr lang="en-US" sz="2000"/>
              <a:t>Attract, retain, and uplift systemically non-dominant students and employees.</a:t>
            </a:r>
            <a:endParaRPr lang="en-US" sz="2000" dirty="0"/>
          </a:p>
        </p:txBody>
      </p:sp>
      <p:sp>
        <p:nvSpPr>
          <p:cNvPr id="18" name="TextBox 17">
            <a:extLst>
              <a:ext uri="{FF2B5EF4-FFF2-40B4-BE49-F238E27FC236}">
                <a16:creationId xmlns:a16="http://schemas.microsoft.com/office/drawing/2014/main" id="{E070F1B6-B3F9-B685-A448-84652E811477}"/>
              </a:ext>
            </a:extLst>
          </p:cNvPr>
          <p:cNvSpPr txBox="1"/>
          <p:nvPr/>
        </p:nvSpPr>
        <p:spPr>
          <a:xfrm>
            <a:off x="1695354" y="3517589"/>
            <a:ext cx="4357228" cy="2246769"/>
          </a:xfrm>
          <a:prstGeom prst="rect">
            <a:avLst/>
          </a:prstGeom>
          <a:ln w="19050">
            <a:solidFill>
              <a:srgbClr val="212C65"/>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a:solidFill>
                  <a:srgbClr val="212C65"/>
                </a:solidFill>
              </a:rPr>
              <a:t>Organizational Health</a:t>
            </a:r>
          </a:p>
          <a:p>
            <a:pPr algn="ctr"/>
            <a:r>
              <a:rPr lang="en-US" sz="2000"/>
              <a:t>Strengthen our organizational culture, our systems, and our stewardship of resources in order to better empower employees to fulfill our central mission: serving the community with high-quality education and training.</a:t>
            </a:r>
            <a:endParaRPr lang="en-US" sz="2000" dirty="0"/>
          </a:p>
        </p:txBody>
      </p:sp>
    </p:spTree>
    <p:extLst>
      <p:ext uri="{BB962C8B-B14F-4D97-AF65-F5344CB8AC3E}">
        <p14:creationId xmlns:p14="http://schemas.microsoft.com/office/powerpoint/2010/main" val="290877779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8E25-D571-C8A7-FC2E-343A10A3D18A}"/>
              </a:ext>
            </a:extLst>
          </p:cNvPr>
          <p:cNvSpPr>
            <a:spLocks noGrp="1"/>
          </p:cNvSpPr>
          <p:nvPr>
            <p:ph type="title"/>
          </p:nvPr>
        </p:nvSpPr>
        <p:spPr>
          <a:xfrm>
            <a:off x="1097280" y="286603"/>
            <a:ext cx="10058400" cy="1450757"/>
          </a:xfrm>
        </p:spPr>
        <p:txBody>
          <a:bodyPr>
            <a:normAutofit/>
          </a:bodyPr>
          <a:lstStyle/>
          <a:p>
            <a:br>
              <a:rPr lang="en-US" dirty="0">
                <a:solidFill>
                  <a:srgbClr val="C52033"/>
                </a:solidFill>
              </a:rPr>
            </a:br>
            <a:r>
              <a:rPr lang="en-US" dirty="0">
                <a:solidFill>
                  <a:srgbClr val="C52033"/>
                </a:solidFill>
              </a:rPr>
              <a:t>Project Planning: Charter Development</a:t>
            </a:r>
          </a:p>
        </p:txBody>
      </p:sp>
      <p:sp>
        <p:nvSpPr>
          <p:cNvPr id="4" name="Slide Number Placeholder 3">
            <a:extLst>
              <a:ext uri="{FF2B5EF4-FFF2-40B4-BE49-F238E27FC236}">
                <a16:creationId xmlns:a16="http://schemas.microsoft.com/office/drawing/2014/main" id="{6489D1AF-66E9-91BE-1C14-624E4ECDFAAD}"/>
              </a:ext>
            </a:extLst>
          </p:cNvPr>
          <p:cNvSpPr>
            <a:spLocks noGrp="1"/>
          </p:cNvSpPr>
          <p:nvPr>
            <p:ph type="sldNum" sz="quarter" idx="12"/>
          </p:nvPr>
        </p:nvSpPr>
        <p:spPr>
          <a:xfrm>
            <a:off x="9900458" y="6459785"/>
            <a:ext cx="1312025" cy="365125"/>
          </a:xfrm>
        </p:spPr>
        <p:txBody>
          <a:bodyPr>
            <a:normAutofit/>
          </a:bodyPr>
          <a:lstStyle/>
          <a:p>
            <a:pPr>
              <a:spcAft>
                <a:spcPts val="600"/>
              </a:spcAft>
            </a:pPr>
            <a:fld id="{6EB5D451-FF7A-4AF7-971C-4345A7F94E1C}" type="slidenum">
              <a:rPr lang="en-US" smtClean="0"/>
              <a:pPr>
                <a:spcAft>
                  <a:spcPts val="600"/>
                </a:spcAft>
              </a:pPr>
              <a:t>6</a:t>
            </a:fld>
            <a:endParaRPr lang="en-US"/>
          </a:p>
        </p:txBody>
      </p:sp>
      <p:graphicFrame>
        <p:nvGraphicFramePr>
          <p:cNvPr id="5" name="Diagram 4">
            <a:extLst>
              <a:ext uri="{FF2B5EF4-FFF2-40B4-BE49-F238E27FC236}">
                <a16:creationId xmlns:a16="http://schemas.microsoft.com/office/drawing/2014/main" id="{8A147A02-3D8D-00BE-AB7E-BD5D555EC374}"/>
              </a:ext>
            </a:extLst>
          </p:cNvPr>
          <p:cNvGraphicFramePr/>
          <p:nvPr>
            <p:extLst>
              <p:ext uri="{D42A27DB-BD31-4B8C-83A1-F6EECF244321}">
                <p14:modId xmlns:p14="http://schemas.microsoft.com/office/powerpoint/2010/main" val="48608015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011703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52CE-DA32-662F-D352-3B7DA75A67D8}"/>
              </a:ext>
            </a:extLst>
          </p:cNvPr>
          <p:cNvSpPr>
            <a:spLocks noGrp="1"/>
          </p:cNvSpPr>
          <p:nvPr>
            <p:ph type="title"/>
          </p:nvPr>
        </p:nvSpPr>
        <p:spPr/>
        <p:txBody>
          <a:bodyPr/>
          <a:lstStyle/>
          <a:p>
            <a:r>
              <a:rPr lang="en-US" dirty="0">
                <a:solidFill>
                  <a:srgbClr val="212C65"/>
                </a:solidFill>
              </a:rPr>
              <a:t>Defining “Ideal Climate”</a:t>
            </a:r>
          </a:p>
        </p:txBody>
      </p:sp>
      <p:sp>
        <p:nvSpPr>
          <p:cNvPr id="3" name="Text Placeholder 2">
            <a:extLst>
              <a:ext uri="{FF2B5EF4-FFF2-40B4-BE49-F238E27FC236}">
                <a16:creationId xmlns:a16="http://schemas.microsoft.com/office/drawing/2014/main" id="{D01ADCF0-EB62-FD83-DBD6-EE0939A44EBD}"/>
              </a:ext>
            </a:extLst>
          </p:cNvPr>
          <p:cNvSpPr>
            <a:spLocks noGrp="1"/>
          </p:cNvSpPr>
          <p:nvPr>
            <p:ph type="body" idx="1"/>
          </p:nvPr>
        </p:nvSpPr>
        <p:spPr/>
        <p:txBody>
          <a:bodyPr/>
          <a:lstStyle/>
          <a:p>
            <a:r>
              <a:rPr lang="en-US" dirty="0"/>
              <a:t>Reviewing, researching, and gathering feedback</a:t>
            </a:r>
          </a:p>
        </p:txBody>
      </p:sp>
      <p:sp>
        <p:nvSpPr>
          <p:cNvPr id="4" name="Slide Number Placeholder 3">
            <a:extLst>
              <a:ext uri="{FF2B5EF4-FFF2-40B4-BE49-F238E27FC236}">
                <a16:creationId xmlns:a16="http://schemas.microsoft.com/office/drawing/2014/main" id="{482C8D3D-628D-0BA6-A8D8-49ABAFCC0844}"/>
              </a:ext>
            </a:extLst>
          </p:cNvPr>
          <p:cNvSpPr>
            <a:spLocks noGrp="1"/>
          </p:cNvSpPr>
          <p:nvPr>
            <p:ph type="sldNum" sz="quarter" idx="12"/>
          </p:nvPr>
        </p:nvSpPr>
        <p:spPr/>
        <p:txBody>
          <a:bodyPr/>
          <a:lstStyle/>
          <a:p>
            <a:fld id="{6EB5D451-FF7A-4AF7-971C-4345A7F94E1C}" type="slidenum">
              <a:rPr lang="en-US" smtClean="0"/>
              <a:t>7</a:t>
            </a:fld>
            <a:endParaRPr lang="en-US"/>
          </a:p>
        </p:txBody>
      </p:sp>
    </p:spTree>
    <p:extLst>
      <p:ext uri="{BB962C8B-B14F-4D97-AF65-F5344CB8AC3E}">
        <p14:creationId xmlns:p14="http://schemas.microsoft.com/office/powerpoint/2010/main" val="261819619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8E25-D571-C8A7-FC2E-343A10A3D18A}"/>
              </a:ext>
            </a:extLst>
          </p:cNvPr>
          <p:cNvSpPr>
            <a:spLocks noGrp="1"/>
          </p:cNvSpPr>
          <p:nvPr>
            <p:ph type="title"/>
          </p:nvPr>
        </p:nvSpPr>
        <p:spPr/>
        <p:txBody>
          <a:bodyPr/>
          <a:lstStyle/>
          <a:p>
            <a:br>
              <a:rPr lang="en-US" dirty="0">
                <a:solidFill>
                  <a:srgbClr val="C52033"/>
                </a:solidFill>
              </a:rPr>
            </a:br>
            <a:r>
              <a:rPr lang="en-US" dirty="0">
                <a:solidFill>
                  <a:srgbClr val="C52033"/>
                </a:solidFill>
              </a:rPr>
              <a:t>Defining: Content Synthesis</a:t>
            </a:r>
            <a:endParaRPr lang="en-US" dirty="0"/>
          </a:p>
        </p:txBody>
      </p:sp>
      <p:sp>
        <p:nvSpPr>
          <p:cNvPr id="4" name="Slide Number Placeholder 3">
            <a:extLst>
              <a:ext uri="{FF2B5EF4-FFF2-40B4-BE49-F238E27FC236}">
                <a16:creationId xmlns:a16="http://schemas.microsoft.com/office/drawing/2014/main" id="{6489D1AF-66E9-91BE-1C14-624E4ECDFAAD}"/>
              </a:ext>
            </a:extLst>
          </p:cNvPr>
          <p:cNvSpPr>
            <a:spLocks noGrp="1"/>
          </p:cNvSpPr>
          <p:nvPr>
            <p:ph type="sldNum" sz="quarter" idx="12"/>
          </p:nvPr>
        </p:nvSpPr>
        <p:spPr/>
        <p:txBody>
          <a:bodyPr/>
          <a:lstStyle/>
          <a:p>
            <a:fld id="{6EB5D451-FF7A-4AF7-971C-4345A7F94E1C}" type="slidenum">
              <a:rPr lang="en-US" smtClean="0"/>
              <a:t>8</a:t>
            </a:fld>
            <a:endParaRPr lang="en-US"/>
          </a:p>
        </p:txBody>
      </p:sp>
      <p:graphicFrame>
        <p:nvGraphicFramePr>
          <p:cNvPr id="5" name="Diagram 4">
            <a:extLst>
              <a:ext uri="{FF2B5EF4-FFF2-40B4-BE49-F238E27FC236}">
                <a16:creationId xmlns:a16="http://schemas.microsoft.com/office/drawing/2014/main" id="{A92F4153-9A36-0AC1-2953-260487CDD5E5}"/>
              </a:ext>
            </a:extLst>
          </p:cNvPr>
          <p:cNvGraphicFramePr/>
          <p:nvPr>
            <p:extLst>
              <p:ext uri="{D42A27DB-BD31-4B8C-83A1-F6EECF244321}">
                <p14:modId xmlns:p14="http://schemas.microsoft.com/office/powerpoint/2010/main" val="3095467248"/>
              </p:ext>
            </p:extLst>
          </p:nvPr>
        </p:nvGraphicFramePr>
        <p:xfrm>
          <a:off x="544576" y="1901953"/>
          <a:ext cx="5112512" cy="4255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0D0669BE-6A09-21FE-DEA1-A63EE8CD4F62}"/>
              </a:ext>
            </a:extLst>
          </p:cNvPr>
          <p:cNvGraphicFramePr/>
          <p:nvPr>
            <p:extLst>
              <p:ext uri="{D42A27DB-BD31-4B8C-83A1-F6EECF244321}">
                <p14:modId xmlns:p14="http://schemas.microsoft.com/office/powerpoint/2010/main" val="1692075966"/>
              </p:ext>
            </p:extLst>
          </p:nvPr>
        </p:nvGraphicFramePr>
        <p:xfrm>
          <a:off x="6536944" y="1901953"/>
          <a:ext cx="5112512" cy="42550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6210343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8E25-D571-C8A7-FC2E-343A10A3D18A}"/>
              </a:ext>
            </a:extLst>
          </p:cNvPr>
          <p:cNvSpPr>
            <a:spLocks noGrp="1"/>
          </p:cNvSpPr>
          <p:nvPr>
            <p:ph type="title"/>
          </p:nvPr>
        </p:nvSpPr>
        <p:spPr/>
        <p:txBody>
          <a:bodyPr/>
          <a:lstStyle/>
          <a:p>
            <a:br>
              <a:rPr lang="en-US" dirty="0">
                <a:solidFill>
                  <a:srgbClr val="C52033"/>
                </a:solidFill>
              </a:rPr>
            </a:br>
            <a:r>
              <a:rPr lang="en-US" dirty="0">
                <a:solidFill>
                  <a:srgbClr val="C52033"/>
                </a:solidFill>
              </a:rPr>
              <a:t>Defining: Fall 2023 Focus Groups</a:t>
            </a:r>
            <a:endParaRPr lang="en-US" dirty="0"/>
          </a:p>
        </p:txBody>
      </p:sp>
      <p:sp>
        <p:nvSpPr>
          <p:cNvPr id="4" name="Slide Number Placeholder 3">
            <a:extLst>
              <a:ext uri="{FF2B5EF4-FFF2-40B4-BE49-F238E27FC236}">
                <a16:creationId xmlns:a16="http://schemas.microsoft.com/office/drawing/2014/main" id="{6489D1AF-66E9-91BE-1C14-624E4ECDFAAD}"/>
              </a:ext>
            </a:extLst>
          </p:cNvPr>
          <p:cNvSpPr>
            <a:spLocks noGrp="1"/>
          </p:cNvSpPr>
          <p:nvPr>
            <p:ph type="sldNum" sz="quarter" idx="12"/>
          </p:nvPr>
        </p:nvSpPr>
        <p:spPr/>
        <p:txBody>
          <a:bodyPr/>
          <a:lstStyle/>
          <a:p>
            <a:fld id="{6EB5D451-FF7A-4AF7-971C-4345A7F94E1C}" type="slidenum">
              <a:rPr lang="en-US" smtClean="0"/>
              <a:t>9</a:t>
            </a:fld>
            <a:endParaRPr lang="en-US"/>
          </a:p>
        </p:txBody>
      </p:sp>
      <p:graphicFrame>
        <p:nvGraphicFramePr>
          <p:cNvPr id="5" name="Diagram 4">
            <a:extLst>
              <a:ext uri="{FF2B5EF4-FFF2-40B4-BE49-F238E27FC236}">
                <a16:creationId xmlns:a16="http://schemas.microsoft.com/office/drawing/2014/main" id="{B16A7759-D532-81E8-8175-D4E093FF53C7}"/>
              </a:ext>
            </a:extLst>
          </p:cNvPr>
          <p:cNvGraphicFramePr/>
          <p:nvPr>
            <p:extLst>
              <p:ext uri="{D42A27DB-BD31-4B8C-83A1-F6EECF244321}">
                <p14:modId xmlns:p14="http://schemas.microsoft.com/office/powerpoint/2010/main" val="723707073"/>
              </p:ext>
            </p:extLst>
          </p:nvPr>
        </p:nvGraphicFramePr>
        <p:xfrm>
          <a:off x="499872" y="2670048"/>
          <a:ext cx="10972800" cy="2804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204419"/>
      </p:ext>
    </p:extLst>
  </p:cSld>
  <p:clrMapOvr>
    <a:masterClrMapping/>
  </p:clrMapOvr>
  <p:transition spd="slow">
    <p:push dir="u"/>
  </p:transition>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0D3648A3AD854297257B225368C3C9" ma:contentTypeVersion="6" ma:contentTypeDescription="Create a new document." ma:contentTypeScope="" ma:versionID="1ef10cc5edb5a662fbfe93ce95b55f4f">
  <xsd:schema xmlns:xsd="http://www.w3.org/2001/XMLSchema" xmlns:xs="http://www.w3.org/2001/XMLSchema" xmlns:p="http://schemas.microsoft.com/office/2006/metadata/properties" xmlns:ns2="6ef50134-03c2-45d1-a8d9-1c13a880a570" xmlns:ns3="4ec19d85-be7e-44e5-9a63-1263f3d42a16" targetNamespace="http://schemas.microsoft.com/office/2006/metadata/properties" ma:root="true" ma:fieldsID="034f7859bb0e00c4151b57ca6fcca0bf" ns2:_="" ns3:_="">
    <xsd:import namespace="6ef50134-03c2-45d1-a8d9-1c13a880a570"/>
    <xsd:import namespace="4ec19d85-be7e-44e5-9a63-1263f3d42a1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f50134-03c2-45d1-a8d9-1c13a880a5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c19d85-be7e-44e5-9a63-1263f3d42a1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ec19d85-be7e-44e5-9a63-1263f3d42a16">
      <UserInfo>
        <DisplayName>Jay Anderson</DisplayName>
        <AccountId>12</AccountId>
        <AccountType/>
      </UserInfo>
      <UserInfo>
        <DisplayName>Aldene K Okihara</DisplayName>
        <AccountId>11</AccountId>
        <AccountType/>
      </UserInfo>
      <UserInfo>
        <DisplayName>Ashley Sears</DisplayName>
        <AccountId>6</AccountId>
        <AccountType/>
      </UserInfo>
      <UserInfo>
        <DisplayName>Csea Leonard</DisplayName>
        <AccountId>25</AccountId>
        <AccountType/>
      </UserInfo>
      <UserInfo>
        <DisplayName>Casey Layton</DisplayName>
        <AccountId>10</AccountId>
        <AccountType/>
      </UserInfo>
      <UserInfo>
        <DisplayName>Melissa McCormack</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87EF39-06AC-40A0-97F5-5B04CD2D2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f50134-03c2-45d1-a8d9-1c13a880a570"/>
    <ds:schemaRef ds:uri="4ec19d85-be7e-44e5-9a63-1263f3d42a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C6B1B6-5EB4-4ED7-B979-D366E2E223A4}">
  <ds:schemaRefs>
    <ds:schemaRef ds:uri="http://schemas.microsoft.com/office/2006/metadata/properties"/>
    <ds:schemaRef ds:uri="http://schemas.microsoft.com/office/infopath/2007/PartnerControls"/>
    <ds:schemaRef ds:uri="4ec19d85-be7e-44e5-9a63-1263f3d42a16"/>
  </ds:schemaRefs>
</ds:datastoreItem>
</file>

<file path=customXml/itemProps3.xml><?xml version="1.0" encoding="utf-8"?>
<ds:datastoreItem xmlns:ds="http://schemas.openxmlformats.org/officeDocument/2006/customXml" ds:itemID="{2E6B02E2-6571-46AC-B130-BDD15D42FE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2383</TotalTime>
  <Words>1828</Words>
  <Application>Microsoft Office PowerPoint</Application>
  <PresentationFormat>Widescreen</PresentationFormat>
  <Paragraphs>249</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AvenirLTStd-Medium</vt:lpstr>
      <vt:lpstr>Calibri</vt:lpstr>
      <vt:lpstr>Calibri Light</vt:lpstr>
      <vt:lpstr>Retrospect</vt:lpstr>
      <vt:lpstr>CCC Climate Survey</vt:lpstr>
      <vt:lpstr>Today’s Roadmap</vt:lpstr>
      <vt:lpstr>What do we mean by Climate?</vt:lpstr>
      <vt:lpstr>Project Planning</vt:lpstr>
      <vt:lpstr> Project Planning: Strategic Plan</vt:lpstr>
      <vt:lpstr> Project Planning: Charter Development</vt:lpstr>
      <vt:lpstr>Defining “Ideal Climate”</vt:lpstr>
      <vt:lpstr> Defining: Content Synthesis</vt:lpstr>
      <vt:lpstr> Defining: Fall 2023 Focus Groups</vt:lpstr>
      <vt:lpstr>PowerPoint Presentation</vt:lpstr>
      <vt:lpstr>Survey Development</vt:lpstr>
      <vt:lpstr> Development: Is it Anonymous?</vt:lpstr>
      <vt:lpstr> Development: Question Development</vt:lpstr>
      <vt:lpstr>Survey Launch</vt:lpstr>
      <vt:lpstr>Survey Launch: Fall 2024 Inservice</vt:lpstr>
      <vt:lpstr>Survey Launch: Response Rate Goal</vt:lpstr>
      <vt:lpstr>Response Analysis</vt:lpstr>
      <vt:lpstr>Response Analysis</vt:lpstr>
      <vt:lpstr>Sharing Results</vt:lpstr>
      <vt:lpstr>Then what?</vt:lpstr>
      <vt:lpstr>Wow, that was rad.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Community Survey</dc:title>
  <dc:creator>Ashley Sears</dc:creator>
  <cp:lastModifiedBy>Ashley Sears</cp:lastModifiedBy>
  <cp:revision>251</cp:revision>
  <dcterms:created xsi:type="dcterms:W3CDTF">2022-02-21T19:15:12Z</dcterms:created>
  <dcterms:modified xsi:type="dcterms:W3CDTF">2024-03-28T18:52:01Z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0x010100DA0D3648A3AD854297257B225368C3C9</vt:lpwstr>
  </property>
</Properties>
</file>